
<file path=[Content_Types].xml><?xml version="1.0" encoding="utf-8"?>
<Types xmlns="http://schemas.openxmlformats.org/package/2006/content-types">
  <Default Extension="jfif" ContentType="image/jpeg"/>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9" r:id="rId1"/>
  </p:sldMasterIdLst>
  <p:notesMasterIdLst>
    <p:notesMasterId r:id="rId12"/>
  </p:notesMasterIdLst>
  <p:sldIdLst>
    <p:sldId id="256" r:id="rId2"/>
    <p:sldId id="266" r:id="rId3"/>
    <p:sldId id="261" r:id="rId4"/>
    <p:sldId id="268" r:id="rId5"/>
    <p:sldId id="269" r:id="rId6"/>
    <p:sldId id="270" r:id="rId7"/>
    <p:sldId id="276" r:id="rId8"/>
    <p:sldId id="272" r:id="rId9"/>
    <p:sldId id="274" r:id="rId10"/>
    <p:sldId id="273"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B9B664-CBF1-4DE8-811C-E2E629747147}" v="63" dt="2024-08-13T22:13:45.4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8" d="100"/>
          <a:sy n="108" d="100"/>
        </p:scale>
        <p:origin x="65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kis, Sierra" userId="3f056cb4-78c7-4195-9865-3baca25729a2" providerId="ADAL" clId="{A7B9B664-CBF1-4DE8-811C-E2E629747147}"/>
    <pc:docChg chg="undo custSel addSld delSld modSld sldOrd">
      <pc:chgData name="Sarkis, Sierra" userId="3f056cb4-78c7-4195-9865-3baca25729a2" providerId="ADAL" clId="{A7B9B664-CBF1-4DE8-811C-E2E629747147}" dt="2024-08-13T22:37:08.901" v="3575" actId="20577"/>
      <pc:docMkLst>
        <pc:docMk/>
      </pc:docMkLst>
      <pc:sldChg chg="addSp delSp modSp mod delDesignElem">
        <pc:chgData name="Sarkis, Sierra" userId="3f056cb4-78c7-4195-9865-3baca25729a2" providerId="ADAL" clId="{A7B9B664-CBF1-4DE8-811C-E2E629747147}" dt="2024-08-13T20:37:50.793" v="2037" actId="1076"/>
        <pc:sldMkLst>
          <pc:docMk/>
          <pc:sldMk cId="2466607357" sldId="256"/>
        </pc:sldMkLst>
        <pc:spChg chg="mod">
          <ac:chgData name="Sarkis, Sierra" userId="3f056cb4-78c7-4195-9865-3baca25729a2" providerId="ADAL" clId="{A7B9B664-CBF1-4DE8-811C-E2E629747147}" dt="2024-08-13T20:37:21.545" v="2032" actId="14100"/>
          <ac:spMkLst>
            <pc:docMk/>
            <pc:sldMk cId="2466607357" sldId="256"/>
            <ac:spMk id="2" creationId="{320F46D5-3147-8AC1-399D-AB7684929FC5}"/>
          </ac:spMkLst>
        </pc:spChg>
        <pc:spChg chg="mod">
          <ac:chgData name="Sarkis, Sierra" userId="3f056cb4-78c7-4195-9865-3baca25729a2" providerId="ADAL" clId="{A7B9B664-CBF1-4DE8-811C-E2E629747147}" dt="2024-08-13T20:37:50.793" v="2037" actId="1076"/>
          <ac:spMkLst>
            <pc:docMk/>
            <pc:sldMk cId="2466607357" sldId="256"/>
            <ac:spMk id="5" creationId="{0839387A-0FA1-1C60-0D42-6AE627E66D6A}"/>
          </ac:spMkLst>
        </pc:spChg>
        <pc:spChg chg="add mod">
          <ac:chgData name="Sarkis, Sierra" userId="3f056cb4-78c7-4195-9865-3baca25729a2" providerId="ADAL" clId="{A7B9B664-CBF1-4DE8-811C-E2E629747147}" dt="2024-08-13T20:36:03.250" v="2020" actId="1076"/>
          <ac:spMkLst>
            <pc:docMk/>
            <pc:sldMk cId="2466607357" sldId="256"/>
            <ac:spMk id="6" creationId="{EB17D52E-EC19-9A1E-9B17-B31A7A6DC555}"/>
          </ac:spMkLst>
        </pc:spChg>
        <pc:spChg chg="del">
          <ac:chgData name="Sarkis, Sierra" userId="3f056cb4-78c7-4195-9865-3baca25729a2" providerId="ADAL" clId="{A7B9B664-CBF1-4DE8-811C-E2E629747147}" dt="2024-08-12T03:15:02.269" v="1"/>
          <ac:spMkLst>
            <pc:docMk/>
            <pc:sldMk cId="2466607357" sldId="256"/>
            <ac:spMk id="9" creationId="{71B2258F-86CA-4D4D-8270-BC05FCDEBFB3}"/>
          </ac:spMkLst>
        </pc:spChg>
        <pc:picChg chg="mod">
          <ac:chgData name="Sarkis, Sierra" userId="3f056cb4-78c7-4195-9865-3baca25729a2" providerId="ADAL" clId="{A7B9B664-CBF1-4DE8-811C-E2E629747147}" dt="2024-08-13T20:33:47.036" v="2000" actId="1076"/>
          <ac:picMkLst>
            <pc:docMk/>
            <pc:sldMk cId="2466607357" sldId="256"/>
            <ac:picMk id="4" creationId="{E900DD3A-DFF4-C25F-AD64-8F8F8E4E5D60}"/>
          </ac:picMkLst>
        </pc:picChg>
      </pc:sldChg>
      <pc:sldChg chg="modSp del mod">
        <pc:chgData name="Sarkis, Sierra" userId="3f056cb4-78c7-4195-9865-3baca25729a2" providerId="ADAL" clId="{A7B9B664-CBF1-4DE8-811C-E2E629747147}" dt="2024-08-12T03:26:05.492" v="52" actId="2696"/>
        <pc:sldMkLst>
          <pc:docMk/>
          <pc:sldMk cId="2050172739" sldId="257"/>
        </pc:sldMkLst>
        <pc:spChg chg="mod">
          <ac:chgData name="Sarkis, Sierra" userId="3f056cb4-78c7-4195-9865-3baca25729a2" providerId="ADAL" clId="{A7B9B664-CBF1-4DE8-811C-E2E629747147}" dt="2024-08-12T03:22:40.144" v="29" actId="27636"/>
          <ac:spMkLst>
            <pc:docMk/>
            <pc:sldMk cId="2050172739" sldId="257"/>
            <ac:spMk id="4" creationId="{E1EF87E3-4317-0BFE-658D-BE3CD1D23B32}"/>
          </ac:spMkLst>
        </pc:spChg>
      </pc:sldChg>
      <pc:sldChg chg="modSp del mod">
        <pc:chgData name="Sarkis, Sierra" userId="3f056cb4-78c7-4195-9865-3baca25729a2" providerId="ADAL" clId="{A7B9B664-CBF1-4DE8-811C-E2E629747147}" dt="2024-08-12T03:28:41.229" v="69" actId="2696"/>
        <pc:sldMkLst>
          <pc:docMk/>
          <pc:sldMk cId="2875621207" sldId="258"/>
        </pc:sldMkLst>
        <pc:spChg chg="mod">
          <ac:chgData name="Sarkis, Sierra" userId="3f056cb4-78c7-4195-9865-3baca25729a2" providerId="ADAL" clId="{A7B9B664-CBF1-4DE8-811C-E2E629747147}" dt="2024-08-12T03:22:40.147" v="30" actId="27636"/>
          <ac:spMkLst>
            <pc:docMk/>
            <pc:sldMk cId="2875621207" sldId="258"/>
            <ac:spMk id="6" creationId="{FCF9CC5C-18B8-F2AD-E260-76045FDABD50}"/>
          </ac:spMkLst>
        </pc:spChg>
      </pc:sldChg>
      <pc:sldChg chg="modSp del mod">
        <pc:chgData name="Sarkis, Sierra" userId="3f056cb4-78c7-4195-9865-3baca25729a2" providerId="ADAL" clId="{A7B9B664-CBF1-4DE8-811C-E2E629747147}" dt="2024-08-12T03:29:41.774" v="75" actId="2696"/>
        <pc:sldMkLst>
          <pc:docMk/>
          <pc:sldMk cId="387779903" sldId="259"/>
        </pc:sldMkLst>
        <pc:spChg chg="mod">
          <ac:chgData name="Sarkis, Sierra" userId="3f056cb4-78c7-4195-9865-3baca25729a2" providerId="ADAL" clId="{A7B9B664-CBF1-4DE8-811C-E2E629747147}" dt="2024-08-12T03:22:40.149" v="31" actId="27636"/>
          <ac:spMkLst>
            <pc:docMk/>
            <pc:sldMk cId="387779903" sldId="259"/>
            <ac:spMk id="2" creationId="{42B0C2E0-7423-0CC9-92E2-5DE941EABF9F}"/>
          </ac:spMkLst>
        </pc:spChg>
      </pc:sldChg>
      <pc:sldChg chg="modSp del mod">
        <pc:chgData name="Sarkis, Sierra" userId="3f056cb4-78c7-4195-9865-3baca25729a2" providerId="ADAL" clId="{A7B9B664-CBF1-4DE8-811C-E2E629747147}" dt="2024-08-12T03:30:45.658" v="80" actId="2696"/>
        <pc:sldMkLst>
          <pc:docMk/>
          <pc:sldMk cId="3083643071" sldId="260"/>
        </pc:sldMkLst>
        <pc:spChg chg="mod">
          <ac:chgData name="Sarkis, Sierra" userId="3f056cb4-78c7-4195-9865-3baca25729a2" providerId="ADAL" clId="{A7B9B664-CBF1-4DE8-811C-E2E629747147}" dt="2024-08-12T03:22:40.156" v="32" actId="27636"/>
          <ac:spMkLst>
            <pc:docMk/>
            <pc:sldMk cId="3083643071" sldId="260"/>
            <ac:spMk id="2" creationId="{7135F84A-B88E-60F1-3132-8ABF39ABF9C4}"/>
          </ac:spMkLst>
        </pc:spChg>
      </pc:sldChg>
      <pc:sldChg chg="addSp delSp modSp add mod ord setBg setClrOvrMap">
        <pc:chgData name="Sarkis, Sierra" userId="3f056cb4-78c7-4195-9865-3baca25729a2" providerId="ADAL" clId="{A7B9B664-CBF1-4DE8-811C-E2E629747147}" dt="2024-08-13T20:58:46.107" v="2240" actId="20577"/>
        <pc:sldMkLst>
          <pc:docMk/>
          <pc:sldMk cId="2500172924" sldId="261"/>
        </pc:sldMkLst>
        <pc:spChg chg="add del">
          <ac:chgData name="Sarkis, Sierra" userId="3f056cb4-78c7-4195-9865-3baca25729a2" providerId="ADAL" clId="{A7B9B664-CBF1-4DE8-811C-E2E629747147}" dt="2024-08-12T03:19:44.567" v="14" actId="478"/>
          <ac:spMkLst>
            <pc:docMk/>
            <pc:sldMk cId="2500172924" sldId="261"/>
            <ac:spMk id="2" creationId="{320F46D5-3147-8AC1-399D-AB7684929FC5}"/>
          </ac:spMkLst>
        </pc:spChg>
        <pc:spChg chg="add del mod">
          <ac:chgData name="Sarkis, Sierra" userId="3f056cb4-78c7-4195-9865-3baca25729a2" providerId="ADAL" clId="{A7B9B664-CBF1-4DE8-811C-E2E629747147}" dt="2024-08-13T02:39:24.522" v="114" actId="478"/>
          <ac:spMkLst>
            <pc:docMk/>
            <pc:sldMk cId="2500172924" sldId="261"/>
            <ac:spMk id="2" creationId="{AC97F0AA-16E2-DED3-198F-2616F64DAF56}"/>
          </ac:spMkLst>
        </pc:spChg>
        <pc:spChg chg="del">
          <ac:chgData name="Sarkis, Sierra" userId="3f056cb4-78c7-4195-9865-3baca25729a2" providerId="ADAL" clId="{A7B9B664-CBF1-4DE8-811C-E2E629747147}" dt="2024-08-12T03:19:55.480" v="16" actId="478"/>
          <ac:spMkLst>
            <pc:docMk/>
            <pc:sldMk cId="2500172924" sldId="261"/>
            <ac:spMk id="5" creationId="{0839387A-0FA1-1C60-0D42-6AE627E66D6A}"/>
          </ac:spMkLst>
        </pc:spChg>
        <pc:spChg chg="add mod">
          <ac:chgData name="Sarkis, Sierra" userId="3f056cb4-78c7-4195-9865-3baca25729a2" providerId="ADAL" clId="{A7B9B664-CBF1-4DE8-811C-E2E629747147}" dt="2024-08-13T20:57:13.989" v="2156" actId="1076"/>
          <ac:spMkLst>
            <pc:docMk/>
            <pc:sldMk cId="2500172924" sldId="261"/>
            <ac:spMk id="5" creationId="{8CB11A9F-0526-9C15-DA89-C213E8CD1E74}"/>
          </ac:spMkLst>
        </pc:spChg>
        <pc:spChg chg="add mod">
          <ac:chgData name="Sarkis, Sierra" userId="3f056cb4-78c7-4195-9865-3baca25729a2" providerId="ADAL" clId="{A7B9B664-CBF1-4DE8-811C-E2E629747147}" dt="2024-08-13T20:58:46.107" v="2240" actId="20577"/>
          <ac:spMkLst>
            <pc:docMk/>
            <pc:sldMk cId="2500172924" sldId="261"/>
            <ac:spMk id="6" creationId="{03BB9404-9184-4D8B-23DC-6276748CB14C}"/>
          </ac:spMkLst>
        </pc:spChg>
        <pc:spChg chg="add del mod">
          <ac:chgData name="Sarkis, Sierra" userId="3f056cb4-78c7-4195-9865-3baca25729a2" providerId="ADAL" clId="{A7B9B664-CBF1-4DE8-811C-E2E629747147}" dt="2024-08-12T03:18:48.290" v="11" actId="478"/>
          <ac:spMkLst>
            <pc:docMk/>
            <pc:sldMk cId="2500172924" sldId="261"/>
            <ac:spMk id="6" creationId="{F578EDFB-119C-6906-C441-8D6673E84504}"/>
          </ac:spMkLst>
        </pc:spChg>
        <pc:spChg chg="add del mod">
          <ac:chgData name="Sarkis, Sierra" userId="3f056cb4-78c7-4195-9865-3baca25729a2" providerId="ADAL" clId="{A7B9B664-CBF1-4DE8-811C-E2E629747147}" dt="2024-08-13T03:33:43.315" v="638" actId="478"/>
          <ac:spMkLst>
            <pc:docMk/>
            <pc:sldMk cId="2500172924" sldId="261"/>
            <ac:spMk id="7" creationId="{B8CC883F-0363-B772-B780-1210F455DD97}"/>
          </ac:spMkLst>
        </pc:spChg>
        <pc:spChg chg="add del mod">
          <ac:chgData name="Sarkis, Sierra" userId="3f056cb4-78c7-4195-9865-3baca25729a2" providerId="ADAL" clId="{A7B9B664-CBF1-4DE8-811C-E2E629747147}" dt="2024-08-12T03:18:54.814" v="13" actId="478"/>
          <ac:spMkLst>
            <pc:docMk/>
            <pc:sldMk cId="2500172924" sldId="261"/>
            <ac:spMk id="8" creationId="{19B5CBAC-04BA-354E-B0DD-A1B466164243}"/>
          </ac:spMkLst>
        </pc:spChg>
        <pc:spChg chg="add mod">
          <ac:chgData name="Sarkis, Sierra" userId="3f056cb4-78c7-4195-9865-3baca25729a2" providerId="ADAL" clId="{A7B9B664-CBF1-4DE8-811C-E2E629747147}" dt="2024-08-13T20:57:30.940" v="2158" actId="1076"/>
          <ac:spMkLst>
            <pc:docMk/>
            <pc:sldMk cId="2500172924" sldId="261"/>
            <ac:spMk id="9" creationId="{EF954A5E-897E-CE4F-28FC-E6435DBE2855}"/>
          </ac:spMkLst>
        </pc:spChg>
        <pc:spChg chg="add mod">
          <ac:chgData name="Sarkis, Sierra" userId="3f056cb4-78c7-4195-9865-3baca25729a2" providerId="ADAL" clId="{A7B9B664-CBF1-4DE8-811C-E2E629747147}" dt="2024-08-13T20:58:10.330" v="2239" actId="1038"/>
          <ac:spMkLst>
            <pc:docMk/>
            <pc:sldMk cId="2500172924" sldId="261"/>
            <ac:spMk id="10" creationId="{251F5487-9BFF-6EB9-047B-7F091F7E7DD1}"/>
          </ac:spMkLst>
        </pc:spChg>
        <pc:spChg chg="add del mod">
          <ac:chgData name="Sarkis, Sierra" userId="3f056cb4-78c7-4195-9865-3baca25729a2" providerId="ADAL" clId="{A7B9B664-CBF1-4DE8-811C-E2E629747147}" dt="2024-08-12T03:19:52.261" v="15" actId="478"/>
          <ac:spMkLst>
            <pc:docMk/>
            <pc:sldMk cId="2500172924" sldId="261"/>
            <ac:spMk id="10" creationId="{40FA0B41-E6CA-949B-D6C6-0817CBB015AF}"/>
          </ac:spMkLst>
        </pc:spChg>
        <pc:spChg chg="add mod">
          <ac:chgData name="Sarkis, Sierra" userId="3f056cb4-78c7-4195-9865-3baca25729a2" providerId="ADAL" clId="{A7B9B664-CBF1-4DE8-811C-E2E629747147}" dt="2024-08-13T19:52:08.730" v="1192" actId="207"/>
          <ac:spMkLst>
            <pc:docMk/>
            <pc:sldMk cId="2500172924" sldId="261"/>
            <ac:spMk id="12" creationId="{B81FC281-03C6-8052-C8C6-921BC0C73D68}"/>
          </ac:spMkLst>
        </pc:spChg>
        <pc:spChg chg="add del mod">
          <ac:chgData name="Sarkis, Sierra" userId="3f056cb4-78c7-4195-9865-3baca25729a2" providerId="ADAL" clId="{A7B9B664-CBF1-4DE8-811C-E2E629747147}" dt="2024-08-12T03:20:04.502" v="19" actId="478"/>
          <ac:spMkLst>
            <pc:docMk/>
            <pc:sldMk cId="2500172924" sldId="261"/>
            <ac:spMk id="12" creationId="{EAFE205A-6C10-AF7F-BE32-0C58E1431FEA}"/>
          </ac:spMkLst>
        </pc:spChg>
        <pc:spChg chg="add del mod">
          <ac:chgData name="Sarkis, Sierra" userId="3f056cb4-78c7-4195-9865-3baca25729a2" providerId="ADAL" clId="{A7B9B664-CBF1-4DE8-811C-E2E629747147}" dt="2024-08-13T02:49:21.823" v="379" actId="478"/>
          <ac:spMkLst>
            <pc:docMk/>
            <pc:sldMk cId="2500172924" sldId="261"/>
            <ac:spMk id="13" creationId="{3F12AA43-7586-A05D-CB78-AC9350E0A45B}"/>
          </ac:spMkLst>
        </pc:spChg>
        <pc:spChg chg="add del mod">
          <ac:chgData name="Sarkis, Sierra" userId="3f056cb4-78c7-4195-9865-3baca25729a2" providerId="ADAL" clId="{A7B9B664-CBF1-4DE8-811C-E2E629747147}" dt="2024-08-13T02:39:54.480" v="130" actId="478"/>
          <ac:spMkLst>
            <pc:docMk/>
            <pc:sldMk cId="2500172924" sldId="261"/>
            <ac:spMk id="14" creationId="{0CF078C7-1EF3-8393-C8E5-6ED95734F589}"/>
          </ac:spMkLst>
        </pc:spChg>
        <pc:spChg chg="add del">
          <ac:chgData name="Sarkis, Sierra" userId="3f056cb4-78c7-4195-9865-3baca25729a2" providerId="ADAL" clId="{A7B9B664-CBF1-4DE8-811C-E2E629747147}" dt="2024-08-13T02:45:03.049" v="369" actId="26606"/>
          <ac:spMkLst>
            <pc:docMk/>
            <pc:sldMk cId="2500172924" sldId="261"/>
            <ac:spMk id="19" creationId="{B6BC6A0D-8979-47FF-B606-70528EF8E548}"/>
          </ac:spMkLst>
        </pc:spChg>
        <pc:spChg chg="add del">
          <ac:chgData name="Sarkis, Sierra" userId="3f056cb4-78c7-4195-9865-3baca25729a2" providerId="ADAL" clId="{A7B9B664-CBF1-4DE8-811C-E2E629747147}" dt="2024-08-13T02:45:03.049" v="369" actId="26606"/>
          <ac:spMkLst>
            <pc:docMk/>
            <pc:sldMk cId="2500172924" sldId="261"/>
            <ac:spMk id="21" creationId="{3B92CCBF-1641-4D35-9B74-6E4981730FF5}"/>
          </ac:spMkLst>
        </pc:spChg>
        <pc:spChg chg="add">
          <ac:chgData name="Sarkis, Sierra" userId="3f056cb4-78c7-4195-9865-3baca25729a2" providerId="ADAL" clId="{A7B9B664-CBF1-4DE8-811C-E2E629747147}" dt="2024-08-13T02:45:03.049" v="369" actId="26606"/>
          <ac:spMkLst>
            <pc:docMk/>
            <pc:sldMk cId="2500172924" sldId="261"/>
            <ac:spMk id="26" creationId="{CF575D68-1B79-46A3-8676-195856BA37F8}"/>
          </ac:spMkLst>
        </pc:spChg>
        <pc:spChg chg="add">
          <ac:chgData name="Sarkis, Sierra" userId="3f056cb4-78c7-4195-9865-3baca25729a2" providerId="ADAL" clId="{A7B9B664-CBF1-4DE8-811C-E2E629747147}" dt="2024-08-13T02:45:03.049" v="369" actId="26606"/>
          <ac:spMkLst>
            <pc:docMk/>
            <pc:sldMk cId="2500172924" sldId="261"/>
            <ac:spMk id="28" creationId="{28E0418F-EF32-49B5-A0CF-7CE8D16648F6}"/>
          </ac:spMkLst>
        </pc:spChg>
        <pc:picChg chg="add mod">
          <ac:chgData name="Sarkis, Sierra" userId="3f056cb4-78c7-4195-9865-3baca25729a2" providerId="ADAL" clId="{A7B9B664-CBF1-4DE8-811C-E2E629747147}" dt="2024-08-13T03:37:03.796" v="686" actId="1076"/>
          <ac:picMkLst>
            <pc:docMk/>
            <pc:sldMk cId="2500172924" sldId="261"/>
            <ac:picMk id="4" creationId="{3A787D22-1B04-1BAD-B3D1-43C85782D39D}"/>
          </ac:picMkLst>
        </pc:picChg>
        <pc:picChg chg="add del mod">
          <ac:chgData name="Sarkis, Sierra" userId="3f056cb4-78c7-4195-9865-3baca25729a2" providerId="ADAL" clId="{A7B9B664-CBF1-4DE8-811C-E2E629747147}" dt="2024-08-12T03:21:20.726" v="23" actId="478"/>
          <ac:picMkLst>
            <pc:docMk/>
            <pc:sldMk cId="2500172924" sldId="261"/>
            <ac:picMk id="4" creationId="{E900DD3A-DFF4-C25F-AD64-8F8F8E4E5D60}"/>
          </ac:picMkLst>
        </pc:picChg>
      </pc:sldChg>
      <pc:sldChg chg="delSp modSp add del mod">
        <pc:chgData name="Sarkis, Sierra" userId="3f056cb4-78c7-4195-9865-3baca25729a2" providerId="ADAL" clId="{A7B9B664-CBF1-4DE8-811C-E2E629747147}" dt="2024-08-13T19:06:45.053" v="740" actId="2696"/>
        <pc:sldMkLst>
          <pc:docMk/>
          <pc:sldMk cId="3259153112" sldId="262"/>
        </pc:sldMkLst>
        <pc:spChg chg="mod">
          <ac:chgData name="Sarkis, Sierra" userId="3f056cb4-78c7-4195-9865-3baca25729a2" providerId="ADAL" clId="{A7B9B664-CBF1-4DE8-811C-E2E629747147}" dt="2024-08-12T03:27:55.245" v="65" actId="2711"/>
          <ac:spMkLst>
            <pc:docMk/>
            <pc:sldMk cId="3259153112" sldId="262"/>
            <ac:spMk id="13" creationId="{3F12AA43-7586-A05D-CB78-AC9350E0A45B}"/>
          </ac:spMkLst>
        </pc:spChg>
        <pc:spChg chg="del">
          <ac:chgData name="Sarkis, Sierra" userId="3f056cb4-78c7-4195-9865-3baca25729a2" providerId="ADAL" clId="{A7B9B664-CBF1-4DE8-811C-E2E629747147}" dt="2024-08-12T03:26:24.250" v="54" actId="478"/>
          <ac:spMkLst>
            <pc:docMk/>
            <pc:sldMk cId="3259153112" sldId="262"/>
            <ac:spMk id="14" creationId="{0CF078C7-1EF3-8393-C8E5-6ED95734F589}"/>
          </ac:spMkLst>
        </pc:spChg>
      </pc:sldChg>
      <pc:sldChg chg="addSp modSp add del mod">
        <pc:chgData name="Sarkis, Sierra" userId="3f056cb4-78c7-4195-9865-3baca25729a2" providerId="ADAL" clId="{A7B9B664-CBF1-4DE8-811C-E2E629747147}" dt="2024-08-13T19:07:58.471" v="754" actId="2696"/>
        <pc:sldMkLst>
          <pc:docMk/>
          <pc:sldMk cId="3440436788" sldId="263"/>
        </pc:sldMkLst>
        <pc:spChg chg="add mod">
          <ac:chgData name="Sarkis, Sierra" userId="3f056cb4-78c7-4195-9865-3baca25729a2" providerId="ADAL" clId="{A7B9B664-CBF1-4DE8-811C-E2E629747147}" dt="2024-08-13T02:42:58.256" v="354" actId="20577"/>
          <ac:spMkLst>
            <pc:docMk/>
            <pc:sldMk cId="3440436788" sldId="263"/>
            <ac:spMk id="2" creationId="{3CADE981-AA5C-BA9F-6A4D-EFFFB5387A0F}"/>
          </ac:spMkLst>
        </pc:spChg>
        <pc:spChg chg="add mod">
          <ac:chgData name="Sarkis, Sierra" userId="3f056cb4-78c7-4195-9865-3baca25729a2" providerId="ADAL" clId="{A7B9B664-CBF1-4DE8-811C-E2E629747147}" dt="2024-08-13T02:43:31.880" v="363" actId="20577"/>
          <ac:spMkLst>
            <pc:docMk/>
            <pc:sldMk cId="3440436788" sldId="263"/>
            <ac:spMk id="3" creationId="{88491FF5-82E6-3204-7BDC-4A451EEB3848}"/>
          </ac:spMkLst>
        </pc:spChg>
        <pc:spChg chg="add mod">
          <ac:chgData name="Sarkis, Sierra" userId="3f056cb4-78c7-4195-9865-3baca25729a2" providerId="ADAL" clId="{A7B9B664-CBF1-4DE8-811C-E2E629747147}" dt="2024-08-13T02:43:24.957" v="361" actId="20577"/>
          <ac:spMkLst>
            <pc:docMk/>
            <pc:sldMk cId="3440436788" sldId="263"/>
            <ac:spMk id="4" creationId="{AE311CD6-8D78-6016-B793-C89ED58C2550}"/>
          </ac:spMkLst>
        </pc:spChg>
        <pc:spChg chg="mod">
          <ac:chgData name="Sarkis, Sierra" userId="3f056cb4-78c7-4195-9865-3baca25729a2" providerId="ADAL" clId="{A7B9B664-CBF1-4DE8-811C-E2E629747147}" dt="2024-08-12T03:29:29.890" v="74" actId="14100"/>
          <ac:spMkLst>
            <pc:docMk/>
            <pc:sldMk cId="3440436788" sldId="263"/>
            <ac:spMk id="13" creationId="{3F12AA43-7586-A05D-CB78-AC9350E0A45B}"/>
          </ac:spMkLst>
        </pc:spChg>
      </pc:sldChg>
      <pc:sldChg chg="addSp delSp modSp add del mod ord">
        <pc:chgData name="Sarkis, Sierra" userId="3f056cb4-78c7-4195-9865-3baca25729a2" providerId="ADAL" clId="{A7B9B664-CBF1-4DE8-811C-E2E629747147}" dt="2024-08-13T03:41:13.444" v="726" actId="2696"/>
        <pc:sldMkLst>
          <pc:docMk/>
          <pc:sldMk cId="1937973779" sldId="264"/>
        </pc:sldMkLst>
        <pc:spChg chg="add mod">
          <ac:chgData name="Sarkis, Sierra" userId="3f056cb4-78c7-4195-9865-3baca25729a2" providerId="ADAL" clId="{A7B9B664-CBF1-4DE8-811C-E2E629747147}" dt="2024-08-13T02:39:44.883" v="129" actId="20577"/>
          <ac:spMkLst>
            <pc:docMk/>
            <pc:sldMk cId="1937973779" sldId="264"/>
            <ac:spMk id="3" creationId="{610F9AFE-B55E-7FA1-B6D1-929E87CEB893}"/>
          </ac:spMkLst>
        </pc:spChg>
        <pc:spChg chg="add mod">
          <ac:chgData name="Sarkis, Sierra" userId="3f056cb4-78c7-4195-9865-3baca25729a2" providerId="ADAL" clId="{A7B9B664-CBF1-4DE8-811C-E2E629747147}" dt="2024-08-13T02:40:24.752" v="135" actId="1076"/>
          <ac:spMkLst>
            <pc:docMk/>
            <pc:sldMk cId="1937973779" sldId="264"/>
            <ac:spMk id="4" creationId="{9FEED9FF-C014-DC5D-1404-4A4415555536}"/>
          </ac:spMkLst>
        </pc:spChg>
        <pc:spChg chg="add mod">
          <ac:chgData name="Sarkis, Sierra" userId="3f056cb4-78c7-4195-9865-3baca25729a2" providerId="ADAL" clId="{A7B9B664-CBF1-4DE8-811C-E2E629747147}" dt="2024-08-13T02:41:47.394" v="206" actId="20577"/>
          <ac:spMkLst>
            <pc:docMk/>
            <pc:sldMk cId="1937973779" sldId="264"/>
            <ac:spMk id="5" creationId="{CA5ED601-BAC3-724F-57D9-8CE0EBD2BDCA}"/>
          </ac:spMkLst>
        </pc:spChg>
        <pc:spChg chg="add mod">
          <ac:chgData name="Sarkis, Sierra" userId="3f056cb4-78c7-4195-9865-3baca25729a2" providerId="ADAL" clId="{A7B9B664-CBF1-4DE8-811C-E2E629747147}" dt="2024-08-13T02:42:31.114" v="343" actId="27636"/>
          <ac:spMkLst>
            <pc:docMk/>
            <pc:sldMk cId="1937973779" sldId="264"/>
            <ac:spMk id="6" creationId="{54F3B718-C046-4AB2-4C85-ACDB6C84CC42}"/>
          </ac:spMkLst>
        </pc:spChg>
        <pc:spChg chg="add mod">
          <ac:chgData name="Sarkis, Sierra" userId="3f056cb4-78c7-4195-9865-3baca25729a2" providerId="ADAL" clId="{A7B9B664-CBF1-4DE8-811C-E2E629747147}" dt="2024-08-13T02:59:52.668" v="438" actId="1076"/>
          <ac:spMkLst>
            <pc:docMk/>
            <pc:sldMk cId="1937973779" sldId="264"/>
            <ac:spMk id="8" creationId="{428D80C0-14D8-1756-810D-EEDDBCB66854}"/>
          </ac:spMkLst>
        </pc:spChg>
        <pc:spChg chg="del">
          <ac:chgData name="Sarkis, Sierra" userId="3f056cb4-78c7-4195-9865-3baca25729a2" providerId="ADAL" clId="{A7B9B664-CBF1-4DE8-811C-E2E629747147}" dt="2024-08-12T03:32:53.062" v="81" actId="478"/>
          <ac:spMkLst>
            <pc:docMk/>
            <pc:sldMk cId="1937973779" sldId="264"/>
            <ac:spMk id="13" creationId="{3F12AA43-7586-A05D-CB78-AC9350E0A45B}"/>
          </ac:spMkLst>
        </pc:spChg>
      </pc:sldChg>
      <pc:sldChg chg="addSp delSp modSp add del mod">
        <pc:chgData name="Sarkis, Sierra" userId="3f056cb4-78c7-4195-9865-3baca25729a2" providerId="ADAL" clId="{A7B9B664-CBF1-4DE8-811C-E2E629747147}" dt="2024-08-13T19:08:14.019" v="757" actId="2696"/>
        <pc:sldMkLst>
          <pc:docMk/>
          <pc:sldMk cId="812462945" sldId="265"/>
        </pc:sldMkLst>
        <pc:spChg chg="add mod">
          <ac:chgData name="Sarkis, Sierra" userId="3f056cb4-78c7-4195-9865-3baca25729a2" providerId="ADAL" clId="{A7B9B664-CBF1-4DE8-811C-E2E629747147}" dt="2024-08-12T03:30:30.556" v="79" actId="2711"/>
          <ac:spMkLst>
            <pc:docMk/>
            <pc:sldMk cId="812462945" sldId="265"/>
            <ac:spMk id="2" creationId="{F3BAB74F-A04C-1147-B095-1EEC5AD501AB}"/>
          </ac:spMkLst>
        </pc:spChg>
        <pc:spChg chg="add mod">
          <ac:chgData name="Sarkis, Sierra" userId="3f056cb4-78c7-4195-9865-3baca25729a2" providerId="ADAL" clId="{A7B9B664-CBF1-4DE8-811C-E2E629747147}" dt="2024-08-12T03:30:30.556" v="79" actId="2711"/>
          <ac:spMkLst>
            <pc:docMk/>
            <pc:sldMk cId="812462945" sldId="265"/>
            <ac:spMk id="3" creationId="{9DB7ABC0-5B72-BDEB-C463-5B7F9E33850B}"/>
          </ac:spMkLst>
        </pc:spChg>
        <pc:spChg chg="add mod">
          <ac:chgData name="Sarkis, Sierra" userId="3f056cb4-78c7-4195-9865-3baca25729a2" providerId="ADAL" clId="{A7B9B664-CBF1-4DE8-811C-E2E629747147}" dt="2024-08-12T03:30:30.556" v="79" actId="2711"/>
          <ac:spMkLst>
            <pc:docMk/>
            <pc:sldMk cId="812462945" sldId="265"/>
            <ac:spMk id="4" creationId="{844DA709-A075-9A01-E47F-80E3C407C0BF}"/>
          </ac:spMkLst>
        </pc:spChg>
        <pc:spChg chg="add mod">
          <ac:chgData name="Sarkis, Sierra" userId="3f056cb4-78c7-4195-9865-3baca25729a2" providerId="ADAL" clId="{A7B9B664-CBF1-4DE8-811C-E2E629747147}" dt="2024-08-12T03:30:30.556" v="79" actId="2711"/>
          <ac:spMkLst>
            <pc:docMk/>
            <pc:sldMk cId="812462945" sldId="265"/>
            <ac:spMk id="5" creationId="{DCF1D8C0-DCA3-214C-E65E-435911094F05}"/>
          </ac:spMkLst>
        </pc:spChg>
        <pc:spChg chg="add mod">
          <ac:chgData name="Sarkis, Sierra" userId="3f056cb4-78c7-4195-9865-3baca25729a2" providerId="ADAL" clId="{A7B9B664-CBF1-4DE8-811C-E2E629747147}" dt="2024-08-12T03:30:30.556" v="79" actId="2711"/>
          <ac:spMkLst>
            <pc:docMk/>
            <pc:sldMk cId="812462945" sldId="265"/>
            <ac:spMk id="6" creationId="{B5041BD4-C29F-932D-293C-9D0B903E7A98}"/>
          </ac:spMkLst>
        </pc:spChg>
        <pc:spChg chg="add mod">
          <ac:chgData name="Sarkis, Sierra" userId="3f056cb4-78c7-4195-9865-3baca25729a2" providerId="ADAL" clId="{A7B9B664-CBF1-4DE8-811C-E2E629747147}" dt="2024-08-12T03:30:30.556" v="79" actId="2711"/>
          <ac:spMkLst>
            <pc:docMk/>
            <pc:sldMk cId="812462945" sldId="265"/>
            <ac:spMk id="7" creationId="{A4FEA1B4-D637-A25D-DDB6-CA5112A0BB0C}"/>
          </ac:spMkLst>
        </pc:spChg>
        <pc:spChg chg="del">
          <ac:chgData name="Sarkis, Sierra" userId="3f056cb4-78c7-4195-9865-3baca25729a2" providerId="ADAL" clId="{A7B9B664-CBF1-4DE8-811C-E2E629747147}" dt="2024-08-12T03:29:55.176" v="77" actId="478"/>
          <ac:spMkLst>
            <pc:docMk/>
            <pc:sldMk cId="812462945" sldId="265"/>
            <ac:spMk id="13" creationId="{3F12AA43-7586-A05D-CB78-AC9350E0A45B}"/>
          </ac:spMkLst>
        </pc:spChg>
      </pc:sldChg>
      <pc:sldChg chg="addSp delSp modSp add mod">
        <pc:chgData name="Sarkis, Sierra" userId="3f056cb4-78c7-4195-9865-3baca25729a2" providerId="ADAL" clId="{A7B9B664-CBF1-4DE8-811C-E2E629747147}" dt="2024-08-13T20:28:00.914" v="1755" actId="1076"/>
        <pc:sldMkLst>
          <pc:docMk/>
          <pc:sldMk cId="4094509128" sldId="266"/>
        </pc:sldMkLst>
        <pc:spChg chg="add mod">
          <ac:chgData name="Sarkis, Sierra" userId="3f056cb4-78c7-4195-9865-3baca25729a2" providerId="ADAL" clId="{A7B9B664-CBF1-4DE8-811C-E2E629747147}" dt="2024-08-13T19:52:16.550" v="1193" actId="207"/>
          <ac:spMkLst>
            <pc:docMk/>
            <pc:sldMk cId="4094509128" sldId="266"/>
            <ac:spMk id="6" creationId="{6E34CED7-C5D3-1008-FF20-7CFC78712CDE}"/>
          </ac:spMkLst>
        </pc:spChg>
        <pc:spChg chg="add mod">
          <ac:chgData name="Sarkis, Sierra" userId="3f056cb4-78c7-4195-9865-3baca25729a2" providerId="ADAL" clId="{A7B9B664-CBF1-4DE8-811C-E2E629747147}" dt="2024-08-13T03:00:19.020" v="443" actId="1076"/>
          <ac:spMkLst>
            <pc:docMk/>
            <pc:sldMk cId="4094509128" sldId="266"/>
            <ac:spMk id="7" creationId="{F2D7A3CE-39A8-E7CA-6939-6FCBDEE323A1}"/>
          </ac:spMkLst>
        </pc:spChg>
        <pc:spChg chg="mod">
          <ac:chgData name="Sarkis, Sierra" userId="3f056cb4-78c7-4195-9865-3baca25729a2" providerId="ADAL" clId="{A7B9B664-CBF1-4DE8-811C-E2E629747147}" dt="2024-08-13T20:15:02.632" v="1459" actId="1076"/>
          <ac:spMkLst>
            <pc:docMk/>
            <pc:sldMk cId="4094509128" sldId="266"/>
            <ac:spMk id="13" creationId="{3F12AA43-7586-A05D-CB78-AC9350E0A45B}"/>
          </ac:spMkLst>
        </pc:spChg>
        <pc:picChg chg="add mod">
          <ac:chgData name="Sarkis, Sierra" userId="3f056cb4-78c7-4195-9865-3baca25729a2" providerId="ADAL" clId="{A7B9B664-CBF1-4DE8-811C-E2E629747147}" dt="2024-08-13T20:28:00.914" v="1755" actId="1076"/>
          <ac:picMkLst>
            <pc:docMk/>
            <pc:sldMk cId="4094509128" sldId="266"/>
            <ac:picMk id="3" creationId="{2CC02F18-C6A4-20DD-E70C-1843B7F21EBE}"/>
          </ac:picMkLst>
        </pc:picChg>
        <pc:picChg chg="del">
          <ac:chgData name="Sarkis, Sierra" userId="3f056cb4-78c7-4195-9865-3baca25729a2" providerId="ADAL" clId="{A7B9B664-CBF1-4DE8-811C-E2E629747147}" dt="2024-08-13T02:48:24.275" v="371" actId="478"/>
          <ac:picMkLst>
            <pc:docMk/>
            <pc:sldMk cId="4094509128" sldId="266"/>
            <ac:picMk id="4" creationId="{3A787D22-1B04-1BAD-B3D1-43C85782D39D}"/>
          </ac:picMkLst>
        </pc:picChg>
      </pc:sldChg>
      <pc:sldChg chg="addSp delSp modSp add del mod">
        <pc:chgData name="Sarkis, Sierra" userId="3f056cb4-78c7-4195-9865-3baca25729a2" providerId="ADAL" clId="{A7B9B664-CBF1-4DE8-811C-E2E629747147}" dt="2024-08-13T22:09:12.374" v="3540" actId="2696"/>
        <pc:sldMkLst>
          <pc:docMk/>
          <pc:sldMk cId="1450366609" sldId="267"/>
        </pc:sldMkLst>
        <pc:spChg chg="add mod">
          <ac:chgData name="Sarkis, Sierra" userId="3f056cb4-78c7-4195-9865-3baca25729a2" providerId="ADAL" clId="{A7B9B664-CBF1-4DE8-811C-E2E629747147}" dt="2024-08-13T19:06:37.763" v="739" actId="27636"/>
          <ac:spMkLst>
            <pc:docMk/>
            <pc:sldMk cId="1450366609" sldId="267"/>
            <ac:spMk id="2" creationId="{57B32D52-8942-16C8-D0DA-6A0D4BA2C266}"/>
          </ac:spMkLst>
        </pc:spChg>
        <pc:spChg chg="del mod">
          <ac:chgData name="Sarkis, Sierra" userId="3f056cb4-78c7-4195-9865-3baca25729a2" providerId="ADAL" clId="{A7B9B664-CBF1-4DE8-811C-E2E629747147}" dt="2024-08-13T19:06:00.743" v="730" actId="478"/>
          <ac:spMkLst>
            <pc:docMk/>
            <pc:sldMk cId="1450366609" sldId="267"/>
            <ac:spMk id="5" creationId="{8CB11A9F-0526-9C15-DA89-C213E8CD1E74}"/>
          </ac:spMkLst>
        </pc:spChg>
        <pc:spChg chg="del">
          <ac:chgData name="Sarkis, Sierra" userId="3f056cb4-78c7-4195-9865-3baca25729a2" providerId="ADAL" clId="{A7B9B664-CBF1-4DE8-811C-E2E629747147}" dt="2024-08-13T19:06:03.940" v="731" actId="478"/>
          <ac:spMkLst>
            <pc:docMk/>
            <pc:sldMk cId="1450366609" sldId="267"/>
            <ac:spMk id="6" creationId="{03BB9404-9184-4D8B-23DC-6276748CB14C}"/>
          </ac:spMkLst>
        </pc:spChg>
        <pc:spChg chg="del">
          <ac:chgData name="Sarkis, Sierra" userId="3f056cb4-78c7-4195-9865-3baca25729a2" providerId="ADAL" clId="{A7B9B664-CBF1-4DE8-811C-E2E629747147}" dt="2024-08-13T19:06:06.076" v="732" actId="478"/>
          <ac:spMkLst>
            <pc:docMk/>
            <pc:sldMk cId="1450366609" sldId="267"/>
            <ac:spMk id="9" creationId="{EF954A5E-897E-CE4F-28FC-E6435DBE2855}"/>
          </ac:spMkLst>
        </pc:spChg>
        <pc:spChg chg="del">
          <ac:chgData name="Sarkis, Sierra" userId="3f056cb4-78c7-4195-9865-3baca25729a2" providerId="ADAL" clId="{A7B9B664-CBF1-4DE8-811C-E2E629747147}" dt="2024-08-13T19:06:07.797" v="733" actId="478"/>
          <ac:spMkLst>
            <pc:docMk/>
            <pc:sldMk cId="1450366609" sldId="267"/>
            <ac:spMk id="10" creationId="{251F5487-9BFF-6EB9-047B-7F091F7E7DD1}"/>
          </ac:spMkLst>
        </pc:spChg>
        <pc:spChg chg="del">
          <ac:chgData name="Sarkis, Sierra" userId="3f056cb4-78c7-4195-9865-3baca25729a2" providerId="ADAL" clId="{A7B9B664-CBF1-4DE8-811C-E2E629747147}" dt="2024-08-13T19:06:12.692" v="734" actId="478"/>
          <ac:spMkLst>
            <pc:docMk/>
            <pc:sldMk cId="1450366609" sldId="267"/>
            <ac:spMk id="12" creationId="{B81FC281-03C6-8052-C8C6-921BC0C73D68}"/>
          </ac:spMkLst>
        </pc:spChg>
        <pc:picChg chg="del">
          <ac:chgData name="Sarkis, Sierra" userId="3f056cb4-78c7-4195-9865-3baca25729a2" providerId="ADAL" clId="{A7B9B664-CBF1-4DE8-811C-E2E629747147}" dt="2024-08-13T19:05:57.459" v="728" actId="478"/>
          <ac:picMkLst>
            <pc:docMk/>
            <pc:sldMk cId="1450366609" sldId="267"/>
            <ac:picMk id="4" creationId="{3A787D22-1B04-1BAD-B3D1-43C85782D39D}"/>
          </ac:picMkLst>
        </pc:picChg>
      </pc:sldChg>
      <pc:sldChg chg="addSp delSp modSp add mod">
        <pc:chgData name="Sarkis, Sierra" userId="3f056cb4-78c7-4195-9865-3baca25729a2" providerId="ADAL" clId="{A7B9B664-CBF1-4DE8-811C-E2E629747147}" dt="2024-08-13T20:01:54.163" v="1307" actId="14100"/>
        <pc:sldMkLst>
          <pc:docMk/>
          <pc:sldMk cId="1807339117" sldId="268"/>
        </pc:sldMkLst>
        <pc:spChg chg="add mod">
          <ac:chgData name="Sarkis, Sierra" userId="3f056cb4-78c7-4195-9865-3baca25729a2" providerId="ADAL" clId="{A7B9B664-CBF1-4DE8-811C-E2E629747147}" dt="2024-08-13T19:06:53.495" v="741"/>
          <ac:spMkLst>
            <pc:docMk/>
            <pc:sldMk cId="1807339117" sldId="268"/>
            <ac:spMk id="2" creationId="{9B724714-6EEC-1FBA-42AA-33E33B8F0C59}"/>
          </ac:spMkLst>
        </pc:spChg>
        <pc:spChg chg="add mod">
          <ac:chgData name="Sarkis, Sierra" userId="3f056cb4-78c7-4195-9865-3baca25729a2" providerId="ADAL" clId="{A7B9B664-CBF1-4DE8-811C-E2E629747147}" dt="2024-08-13T19:30:27.349" v="894" actId="1076"/>
          <ac:spMkLst>
            <pc:docMk/>
            <pc:sldMk cId="1807339117" sldId="268"/>
            <ac:spMk id="3" creationId="{4DB92CC8-9CF7-7732-7719-D0EC798EF070}"/>
          </ac:spMkLst>
        </pc:spChg>
        <pc:spChg chg="add mod">
          <ac:chgData name="Sarkis, Sierra" userId="3f056cb4-78c7-4195-9865-3baca25729a2" providerId="ADAL" clId="{A7B9B664-CBF1-4DE8-811C-E2E629747147}" dt="2024-08-13T19:06:53.495" v="741"/>
          <ac:spMkLst>
            <pc:docMk/>
            <pc:sldMk cId="1807339117" sldId="268"/>
            <ac:spMk id="4" creationId="{95529E04-1E3C-C113-AAF5-AE2E1B19AC06}"/>
          </ac:spMkLst>
        </pc:spChg>
        <pc:spChg chg="add del mod">
          <ac:chgData name="Sarkis, Sierra" userId="3f056cb4-78c7-4195-9865-3baca25729a2" providerId="ADAL" clId="{A7B9B664-CBF1-4DE8-811C-E2E629747147}" dt="2024-08-13T19:44:02.688" v="1163" actId="478"/>
          <ac:spMkLst>
            <pc:docMk/>
            <pc:sldMk cId="1807339117" sldId="268"/>
            <ac:spMk id="5" creationId="{E443232F-B896-9F3B-288C-DFAF6E2886C4}"/>
          </ac:spMkLst>
        </pc:spChg>
        <pc:spChg chg="add del mod">
          <ac:chgData name="Sarkis, Sierra" userId="3f056cb4-78c7-4195-9865-3baca25729a2" providerId="ADAL" clId="{A7B9B664-CBF1-4DE8-811C-E2E629747147}" dt="2024-08-13T19:07:08.244" v="743" actId="478"/>
          <ac:spMkLst>
            <pc:docMk/>
            <pc:sldMk cId="1807339117" sldId="268"/>
            <ac:spMk id="6" creationId="{E030EC1B-E7B1-1E52-D1C5-D798FB964CE8}"/>
          </ac:spMkLst>
        </pc:spChg>
        <pc:spChg chg="add del mod">
          <ac:chgData name="Sarkis, Sierra" userId="3f056cb4-78c7-4195-9865-3baca25729a2" providerId="ADAL" clId="{A7B9B664-CBF1-4DE8-811C-E2E629747147}" dt="2024-08-13T19:07:03.327" v="742" actId="478"/>
          <ac:spMkLst>
            <pc:docMk/>
            <pc:sldMk cId="1807339117" sldId="268"/>
            <ac:spMk id="7" creationId="{EC21498E-03D6-E3CA-EFE9-A679910E2419}"/>
          </ac:spMkLst>
        </pc:spChg>
        <pc:spChg chg="add mod">
          <ac:chgData name="Sarkis, Sierra" userId="3f056cb4-78c7-4195-9865-3baca25729a2" providerId="ADAL" clId="{A7B9B664-CBF1-4DE8-811C-E2E629747147}" dt="2024-08-13T19:44:13.640" v="1165" actId="1076"/>
          <ac:spMkLst>
            <pc:docMk/>
            <pc:sldMk cId="1807339117" sldId="268"/>
            <ac:spMk id="9" creationId="{2F6527EE-244B-3615-AEF3-B52E1E66E7C3}"/>
          </ac:spMkLst>
        </pc:spChg>
        <pc:spChg chg="add del mod">
          <ac:chgData name="Sarkis, Sierra" userId="3f056cb4-78c7-4195-9865-3baca25729a2" providerId="ADAL" clId="{A7B9B664-CBF1-4DE8-811C-E2E629747147}" dt="2024-08-13T19:31:46.273" v="903" actId="478"/>
          <ac:spMkLst>
            <pc:docMk/>
            <pc:sldMk cId="1807339117" sldId="268"/>
            <ac:spMk id="10" creationId="{8AED509C-F20A-1612-CBE5-7A7ADEC72EE3}"/>
          </ac:spMkLst>
        </pc:spChg>
        <pc:spChg chg="add mod">
          <ac:chgData name="Sarkis, Sierra" userId="3f056cb4-78c7-4195-9865-3baca25729a2" providerId="ADAL" clId="{A7B9B664-CBF1-4DE8-811C-E2E629747147}" dt="2024-08-13T19:44:22.829" v="1167" actId="14100"/>
          <ac:spMkLst>
            <pc:docMk/>
            <pc:sldMk cId="1807339117" sldId="268"/>
            <ac:spMk id="14" creationId="{60B0138A-89FF-A959-8B7A-88BC9C7B6B99}"/>
          </ac:spMkLst>
        </pc:spChg>
        <pc:picChg chg="add mod">
          <ac:chgData name="Sarkis, Sierra" userId="3f056cb4-78c7-4195-9865-3baca25729a2" providerId="ADAL" clId="{A7B9B664-CBF1-4DE8-811C-E2E629747147}" dt="2024-08-13T20:01:54.163" v="1307" actId="14100"/>
          <ac:picMkLst>
            <pc:docMk/>
            <pc:sldMk cId="1807339117" sldId="268"/>
            <ac:picMk id="11" creationId="{A5363833-13E3-317E-F84B-8FD75FF38B92}"/>
          </ac:picMkLst>
        </pc:picChg>
        <pc:picChg chg="add del mod">
          <ac:chgData name="Sarkis, Sierra" userId="3f056cb4-78c7-4195-9865-3baca25729a2" providerId="ADAL" clId="{A7B9B664-CBF1-4DE8-811C-E2E629747147}" dt="2024-08-13T19:33:44.705" v="919" actId="478"/>
          <ac:picMkLst>
            <pc:docMk/>
            <pc:sldMk cId="1807339117" sldId="268"/>
            <ac:picMk id="12" creationId="{68E250A4-E941-2CF0-E843-577960741BEF}"/>
          </ac:picMkLst>
        </pc:picChg>
      </pc:sldChg>
      <pc:sldChg chg="addSp delSp modSp add mod">
        <pc:chgData name="Sarkis, Sierra" userId="3f056cb4-78c7-4195-9865-3baca25729a2" providerId="ADAL" clId="{A7B9B664-CBF1-4DE8-811C-E2E629747147}" dt="2024-08-13T22:36:02.367" v="3549" actId="20577"/>
        <pc:sldMkLst>
          <pc:docMk/>
          <pc:sldMk cId="6531553" sldId="269"/>
        </pc:sldMkLst>
        <pc:spChg chg="add del mod">
          <ac:chgData name="Sarkis, Sierra" userId="3f056cb4-78c7-4195-9865-3baca25729a2" providerId="ADAL" clId="{A7B9B664-CBF1-4DE8-811C-E2E629747147}" dt="2024-08-13T19:07:23.651" v="747" actId="478"/>
          <ac:spMkLst>
            <pc:docMk/>
            <pc:sldMk cId="6531553" sldId="269"/>
            <ac:spMk id="2" creationId="{F614A6CE-8AB5-70A5-9EE8-6CB103D81A77}"/>
          </ac:spMkLst>
        </pc:spChg>
        <pc:spChg chg="add del mod">
          <ac:chgData name="Sarkis, Sierra" userId="3f056cb4-78c7-4195-9865-3baca25729a2" providerId="ADAL" clId="{A7B9B664-CBF1-4DE8-811C-E2E629747147}" dt="2024-08-13T19:49:58.626" v="1170" actId="478"/>
          <ac:spMkLst>
            <pc:docMk/>
            <pc:sldMk cId="6531553" sldId="269"/>
            <ac:spMk id="3" creationId="{16AB72BF-7FDA-2460-B038-30324078D2CA}"/>
          </ac:spMkLst>
        </pc:spChg>
        <pc:spChg chg="add del mod">
          <ac:chgData name="Sarkis, Sierra" userId="3f056cb4-78c7-4195-9865-3baca25729a2" providerId="ADAL" clId="{A7B9B664-CBF1-4DE8-811C-E2E629747147}" dt="2024-08-13T19:07:23.651" v="747" actId="478"/>
          <ac:spMkLst>
            <pc:docMk/>
            <pc:sldMk cId="6531553" sldId="269"/>
            <ac:spMk id="4" creationId="{F0C5BD47-F05D-68D8-29A5-3A4903A09D2C}"/>
          </ac:spMkLst>
        </pc:spChg>
        <pc:spChg chg="add del mod">
          <ac:chgData name="Sarkis, Sierra" userId="3f056cb4-78c7-4195-9865-3baca25729a2" providerId="ADAL" clId="{A7B9B664-CBF1-4DE8-811C-E2E629747147}" dt="2024-08-13T19:07:27.730" v="748" actId="478"/>
          <ac:spMkLst>
            <pc:docMk/>
            <pc:sldMk cId="6531553" sldId="269"/>
            <ac:spMk id="5" creationId="{63737B4E-0F10-F75B-4DE0-A48E85BE6A2A}"/>
          </ac:spMkLst>
        </pc:spChg>
        <pc:spChg chg="add del mod">
          <ac:chgData name="Sarkis, Sierra" userId="3f056cb4-78c7-4195-9865-3baca25729a2" providerId="ADAL" clId="{A7B9B664-CBF1-4DE8-811C-E2E629747147}" dt="2024-08-13T19:07:35.738" v="749" actId="478"/>
          <ac:spMkLst>
            <pc:docMk/>
            <pc:sldMk cId="6531553" sldId="269"/>
            <ac:spMk id="6" creationId="{97086DCF-4474-3925-12D5-936C66CBBFD6}"/>
          </ac:spMkLst>
        </pc:spChg>
        <pc:spChg chg="add del mod">
          <ac:chgData name="Sarkis, Sierra" userId="3f056cb4-78c7-4195-9865-3baca25729a2" providerId="ADAL" clId="{A7B9B664-CBF1-4DE8-811C-E2E629747147}" dt="2024-08-13T19:50:11.040" v="1176" actId="478"/>
          <ac:spMkLst>
            <pc:docMk/>
            <pc:sldMk cId="6531553" sldId="269"/>
            <ac:spMk id="7" creationId="{BB228F76-A551-57F9-9D0A-73CE86270E2E}"/>
          </ac:spMkLst>
        </pc:spChg>
        <pc:spChg chg="add mod">
          <ac:chgData name="Sarkis, Sierra" userId="3f056cb4-78c7-4195-9865-3baca25729a2" providerId="ADAL" clId="{A7B9B664-CBF1-4DE8-811C-E2E629747147}" dt="2024-08-13T19:55:51.797" v="1236" actId="1076"/>
          <ac:spMkLst>
            <pc:docMk/>
            <pc:sldMk cId="6531553" sldId="269"/>
            <ac:spMk id="8" creationId="{CE1AF3CB-78D1-869A-C4ED-F9447A4A2FBA}"/>
          </ac:spMkLst>
        </pc:spChg>
        <pc:spChg chg="add mod">
          <ac:chgData name="Sarkis, Sierra" userId="3f056cb4-78c7-4195-9865-3baca25729a2" providerId="ADAL" clId="{A7B9B664-CBF1-4DE8-811C-E2E629747147}" dt="2024-08-13T20:01:37.303" v="1305" actId="1076"/>
          <ac:spMkLst>
            <pc:docMk/>
            <pc:sldMk cId="6531553" sldId="269"/>
            <ac:spMk id="10" creationId="{5CE6D185-1164-CA4E-7C1A-7CF523E0114F}"/>
          </ac:spMkLst>
        </pc:spChg>
        <pc:spChg chg="add mod">
          <ac:chgData name="Sarkis, Sierra" userId="3f056cb4-78c7-4195-9865-3baca25729a2" providerId="ADAL" clId="{A7B9B664-CBF1-4DE8-811C-E2E629747147}" dt="2024-08-13T22:36:02.367" v="3549" actId="20577"/>
          <ac:spMkLst>
            <pc:docMk/>
            <pc:sldMk cId="6531553" sldId="269"/>
            <ac:spMk id="12" creationId="{095DA273-D1F3-0940-4855-A0365392479E}"/>
          </ac:spMkLst>
        </pc:spChg>
        <pc:picChg chg="add mod">
          <ac:chgData name="Sarkis, Sierra" userId="3f056cb4-78c7-4195-9865-3baca25729a2" providerId="ADAL" clId="{A7B9B664-CBF1-4DE8-811C-E2E629747147}" dt="2024-08-13T20:01:43.316" v="1306" actId="1076"/>
          <ac:picMkLst>
            <pc:docMk/>
            <pc:sldMk cId="6531553" sldId="269"/>
            <ac:picMk id="14" creationId="{E602AEAC-CD3D-8C28-9A7A-A93938008AB1}"/>
          </ac:picMkLst>
        </pc:picChg>
      </pc:sldChg>
      <pc:sldChg chg="addSp delSp modSp add mod">
        <pc:chgData name="Sarkis, Sierra" userId="3f056cb4-78c7-4195-9865-3baca25729a2" providerId="ADAL" clId="{A7B9B664-CBF1-4DE8-811C-E2E629747147}" dt="2024-08-13T20:44:00.544" v="2143" actId="1076"/>
        <pc:sldMkLst>
          <pc:docMk/>
          <pc:sldMk cId="2797090069" sldId="270"/>
        </pc:sldMkLst>
        <pc:spChg chg="add mod">
          <ac:chgData name="Sarkis, Sierra" userId="3f056cb4-78c7-4195-9865-3baca25729a2" providerId="ADAL" clId="{A7B9B664-CBF1-4DE8-811C-E2E629747147}" dt="2024-08-13T19:07:40.829" v="751"/>
          <ac:spMkLst>
            <pc:docMk/>
            <pc:sldMk cId="2797090069" sldId="270"/>
            <ac:spMk id="2" creationId="{90D44041-5CDB-CB0E-8DD5-B42D14B3504E}"/>
          </ac:spMkLst>
        </pc:spChg>
        <pc:spChg chg="add del mod">
          <ac:chgData name="Sarkis, Sierra" userId="3f056cb4-78c7-4195-9865-3baca25729a2" providerId="ADAL" clId="{A7B9B664-CBF1-4DE8-811C-E2E629747147}" dt="2024-08-13T20:04:54.991" v="1335" actId="478"/>
          <ac:spMkLst>
            <pc:docMk/>
            <pc:sldMk cId="2797090069" sldId="270"/>
            <ac:spMk id="3" creationId="{51BB09F9-070D-E639-94AB-ABBADEEA20FC}"/>
          </ac:spMkLst>
        </pc:spChg>
        <pc:spChg chg="add mod">
          <ac:chgData name="Sarkis, Sierra" userId="3f056cb4-78c7-4195-9865-3baca25729a2" providerId="ADAL" clId="{A7B9B664-CBF1-4DE8-811C-E2E629747147}" dt="2024-08-13T19:07:40.829" v="751"/>
          <ac:spMkLst>
            <pc:docMk/>
            <pc:sldMk cId="2797090069" sldId="270"/>
            <ac:spMk id="4" creationId="{5F3C3182-7BDB-4962-F375-46495F959E1B}"/>
          </ac:spMkLst>
        </pc:spChg>
        <pc:spChg chg="add del mod">
          <ac:chgData name="Sarkis, Sierra" userId="3f056cb4-78c7-4195-9865-3baca25729a2" providerId="ADAL" clId="{A7B9B664-CBF1-4DE8-811C-E2E629747147}" dt="2024-08-13T19:07:48.062" v="752" actId="478"/>
          <ac:spMkLst>
            <pc:docMk/>
            <pc:sldMk cId="2797090069" sldId="270"/>
            <ac:spMk id="5" creationId="{1B8DCAAB-A53A-29A4-AAA0-CDAA591875BF}"/>
          </ac:spMkLst>
        </pc:spChg>
        <pc:spChg chg="add del mod">
          <ac:chgData name="Sarkis, Sierra" userId="3f056cb4-78c7-4195-9865-3baca25729a2" providerId="ADAL" clId="{A7B9B664-CBF1-4DE8-811C-E2E629747147}" dt="2024-08-13T20:05:03.593" v="1341" actId="478"/>
          <ac:spMkLst>
            <pc:docMk/>
            <pc:sldMk cId="2797090069" sldId="270"/>
            <ac:spMk id="6" creationId="{4248D428-A9B8-3A94-BC28-2AD608690EB6}"/>
          </ac:spMkLst>
        </pc:spChg>
        <pc:spChg chg="add del mod">
          <ac:chgData name="Sarkis, Sierra" userId="3f056cb4-78c7-4195-9865-3baca25729a2" providerId="ADAL" clId="{A7B9B664-CBF1-4DE8-811C-E2E629747147}" dt="2024-08-13T19:07:51.173" v="753" actId="478"/>
          <ac:spMkLst>
            <pc:docMk/>
            <pc:sldMk cId="2797090069" sldId="270"/>
            <ac:spMk id="7" creationId="{B90934B1-CDA5-1F83-C0CC-F2E929AA5111}"/>
          </ac:spMkLst>
        </pc:spChg>
        <pc:spChg chg="add mod">
          <ac:chgData name="Sarkis, Sierra" userId="3f056cb4-78c7-4195-9865-3baca25729a2" providerId="ADAL" clId="{A7B9B664-CBF1-4DE8-811C-E2E629747147}" dt="2024-08-13T20:04:58.971" v="1340" actId="27636"/>
          <ac:spMkLst>
            <pc:docMk/>
            <pc:sldMk cId="2797090069" sldId="270"/>
            <ac:spMk id="8" creationId="{B736C36C-9290-1986-086E-F46074C901D7}"/>
          </ac:spMkLst>
        </pc:spChg>
        <pc:spChg chg="add mod">
          <ac:chgData name="Sarkis, Sierra" userId="3f056cb4-78c7-4195-9865-3baca25729a2" providerId="ADAL" clId="{A7B9B664-CBF1-4DE8-811C-E2E629747147}" dt="2024-08-13T20:05:04.862" v="1342"/>
          <ac:spMkLst>
            <pc:docMk/>
            <pc:sldMk cId="2797090069" sldId="270"/>
            <ac:spMk id="9" creationId="{30DCE6BE-B82E-022E-92F9-9B29BD75D3DA}"/>
          </ac:spMkLst>
        </pc:spChg>
        <pc:spChg chg="add mod">
          <ac:chgData name="Sarkis, Sierra" userId="3f056cb4-78c7-4195-9865-3baca25729a2" providerId="ADAL" clId="{A7B9B664-CBF1-4DE8-811C-E2E629747147}" dt="2024-08-13T20:13:14.625" v="1446" actId="1076"/>
          <ac:spMkLst>
            <pc:docMk/>
            <pc:sldMk cId="2797090069" sldId="270"/>
            <ac:spMk id="11" creationId="{9D4BFE9B-CBB9-5802-8B69-EF71DA012B72}"/>
          </ac:spMkLst>
        </pc:spChg>
        <pc:spChg chg="add mod">
          <ac:chgData name="Sarkis, Sierra" userId="3f056cb4-78c7-4195-9865-3baca25729a2" providerId="ADAL" clId="{A7B9B664-CBF1-4DE8-811C-E2E629747147}" dt="2024-08-13T20:44:00.544" v="2143" actId="1076"/>
          <ac:spMkLst>
            <pc:docMk/>
            <pc:sldMk cId="2797090069" sldId="270"/>
            <ac:spMk id="13" creationId="{A1A57FA1-9F9A-A780-CC12-A5F38BFA5D4F}"/>
          </ac:spMkLst>
        </pc:spChg>
        <pc:spChg chg="add mod">
          <ac:chgData name="Sarkis, Sierra" userId="3f056cb4-78c7-4195-9865-3baca25729a2" providerId="ADAL" clId="{A7B9B664-CBF1-4DE8-811C-E2E629747147}" dt="2024-08-13T20:10:38.179" v="1398" actId="1036"/>
          <ac:spMkLst>
            <pc:docMk/>
            <pc:sldMk cId="2797090069" sldId="270"/>
            <ac:spMk id="16" creationId="{9B188C09-C162-9640-5550-00B0DAD547D6}"/>
          </ac:spMkLst>
        </pc:spChg>
        <pc:spChg chg="add mod">
          <ac:chgData name="Sarkis, Sierra" userId="3f056cb4-78c7-4195-9865-3baca25729a2" providerId="ADAL" clId="{A7B9B664-CBF1-4DE8-811C-E2E629747147}" dt="2024-08-13T20:10:38.179" v="1398" actId="1036"/>
          <ac:spMkLst>
            <pc:docMk/>
            <pc:sldMk cId="2797090069" sldId="270"/>
            <ac:spMk id="17" creationId="{E1E5B19F-D5EC-9238-91A4-6663D977EDC8}"/>
          </ac:spMkLst>
        </pc:spChg>
        <pc:picChg chg="add mod ord">
          <ac:chgData name="Sarkis, Sierra" userId="3f056cb4-78c7-4195-9865-3baca25729a2" providerId="ADAL" clId="{A7B9B664-CBF1-4DE8-811C-E2E629747147}" dt="2024-08-13T20:10:46.125" v="1399" actId="1076"/>
          <ac:picMkLst>
            <pc:docMk/>
            <pc:sldMk cId="2797090069" sldId="270"/>
            <ac:picMk id="14" creationId="{11D0683D-9FAD-4DD3-652F-546012B7984C}"/>
          </ac:picMkLst>
        </pc:picChg>
        <pc:picChg chg="add mod ord">
          <ac:chgData name="Sarkis, Sierra" userId="3f056cb4-78c7-4195-9865-3baca25729a2" providerId="ADAL" clId="{A7B9B664-CBF1-4DE8-811C-E2E629747147}" dt="2024-08-13T20:11:11.749" v="1403" actId="1076"/>
          <ac:picMkLst>
            <pc:docMk/>
            <pc:sldMk cId="2797090069" sldId="270"/>
            <ac:picMk id="15" creationId="{CD559466-2F62-CBC8-77A9-C1F181B19C40}"/>
          </ac:picMkLst>
        </pc:picChg>
      </pc:sldChg>
      <pc:sldChg chg="addSp modSp add del mod">
        <pc:chgData name="Sarkis, Sierra" userId="3f056cb4-78c7-4195-9865-3baca25729a2" providerId="ADAL" clId="{A7B9B664-CBF1-4DE8-811C-E2E629747147}" dt="2024-08-13T21:30:00.857" v="2626" actId="2696"/>
        <pc:sldMkLst>
          <pc:docMk/>
          <pc:sldMk cId="4175926180" sldId="271"/>
        </pc:sldMkLst>
        <pc:spChg chg="add mod">
          <ac:chgData name="Sarkis, Sierra" userId="3f056cb4-78c7-4195-9865-3baca25729a2" providerId="ADAL" clId="{A7B9B664-CBF1-4DE8-811C-E2E629747147}" dt="2024-08-13T20:39:20.061" v="2054" actId="1076"/>
          <ac:spMkLst>
            <pc:docMk/>
            <pc:sldMk cId="4175926180" sldId="271"/>
            <ac:spMk id="2" creationId="{9B3003AC-E5B6-69C0-37B7-1DA07F6D808A}"/>
          </ac:spMkLst>
        </pc:spChg>
      </pc:sldChg>
      <pc:sldChg chg="addSp delSp modSp add mod ord">
        <pc:chgData name="Sarkis, Sierra" userId="3f056cb4-78c7-4195-9865-3baca25729a2" providerId="ADAL" clId="{A7B9B664-CBF1-4DE8-811C-E2E629747147}" dt="2024-08-13T22:37:08.901" v="3575" actId="20577"/>
        <pc:sldMkLst>
          <pc:docMk/>
          <pc:sldMk cId="4136038883" sldId="272"/>
        </pc:sldMkLst>
        <pc:spChg chg="add mod">
          <ac:chgData name="Sarkis, Sierra" userId="3f056cb4-78c7-4195-9865-3baca25729a2" providerId="ADAL" clId="{A7B9B664-CBF1-4DE8-811C-E2E629747147}" dt="2024-08-13T21:55:46.834" v="3520" actId="1036"/>
          <ac:spMkLst>
            <pc:docMk/>
            <pc:sldMk cId="4136038883" sldId="272"/>
            <ac:spMk id="2" creationId="{C72E5B17-2EB4-2E63-A701-1D64A1B1C69C}"/>
          </ac:spMkLst>
        </pc:spChg>
        <pc:spChg chg="add mod">
          <ac:chgData name="Sarkis, Sierra" userId="3f056cb4-78c7-4195-9865-3baca25729a2" providerId="ADAL" clId="{A7B9B664-CBF1-4DE8-811C-E2E629747147}" dt="2024-08-13T21:55:46.834" v="3520" actId="1036"/>
          <ac:spMkLst>
            <pc:docMk/>
            <pc:sldMk cId="4136038883" sldId="272"/>
            <ac:spMk id="3" creationId="{0D90F165-40C1-4815-5381-7A4736629D71}"/>
          </ac:spMkLst>
        </pc:spChg>
        <pc:spChg chg="add del mod">
          <ac:chgData name="Sarkis, Sierra" userId="3f056cb4-78c7-4195-9865-3baca25729a2" providerId="ADAL" clId="{A7B9B664-CBF1-4DE8-811C-E2E629747147}" dt="2024-08-13T20:24:06.693" v="1754" actId="478"/>
          <ac:spMkLst>
            <pc:docMk/>
            <pc:sldMk cId="4136038883" sldId="272"/>
            <ac:spMk id="4" creationId="{9F9C4CC3-8966-DAA5-8A88-BAA03EFDDCA7}"/>
          </ac:spMkLst>
        </pc:spChg>
        <pc:spChg chg="add del mod">
          <ac:chgData name="Sarkis, Sierra" userId="3f056cb4-78c7-4195-9865-3baca25729a2" providerId="ADAL" clId="{A7B9B664-CBF1-4DE8-811C-E2E629747147}" dt="2024-08-13T21:55:36.848" v="3500" actId="478"/>
          <ac:spMkLst>
            <pc:docMk/>
            <pc:sldMk cId="4136038883" sldId="272"/>
            <ac:spMk id="4" creationId="{F0DED636-4BE3-8CF0-59AF-BDAFEB806411}"/>
          </ac:spMkLst>
        </pc:spChg>
        <pc:spChg chg="add del mod">
          <ac:chgData name="Sarkis, Sierra" userId="3f056cb4-78c7-4195-9865-3baca25729a2" providerId="ADAL" clId="{A7B9B664-CBF1-4DE8-811C-E2E629747147}" dt="2024-08-13T21:49:40.052" v="3261" actId="478"/>
          <ac:spMkLst>
            <pc:docMk/>
            <pc:sldMk cId="4136038883" sldId="272"/>
            <ac:spMk id="5" creationId="{0A2CD2FF-E1C5-61D8-99DD-138D61D1E3CB}"/>
          </ac:spMkLst>
        </pc:spChg>
        <pc:spChg chg="add del mod">
          <ac:chgData name="Sarkis, Sierra" userId="3f056cb4-78c7-4195-9865-3baca25729a2" providerId="ADAL" clId="{A7B9B664-CBF1-4DE8-811C-E2E629747147}" dt="2024-08-13T19:26:36.822" v="840" actId="478"/>
          <ac:spMkLst>
            <pc:docMk/>
            <pc:sldMk cId="4136038883" sldId="272"/>
            <ac:spMk id="5" creationId="{7992B14E-B84A-58C4-E655-B0D6F4B56928}"/>
          </ac:spMkLst>
        </pc:spChg>
        <pc:spChg chg="add mod">
          <ac:chgData name="Sarkis, Sierra" userId="3f056cb4-78c7-4195-9865-3baca25729a2" providerId="ADAL" clId="{A7B9B664-CBF1-4DE8-811C-E2E629747147}" dt="2024-08-13T21:55:46.834" v="3520" actId="1036"/>
          <ac:spMkLst>
            <pc:docMk/>
            <pc:sldMk cId="4136038883" sldId="272"/>
            <ac:spMk id="6" creationId="{C53CB0EF-47A6-95D5-0FFD-F2E9955C41E6}"/>
          </ac:spMkLst>
        </pc:spChg>
        <pc:spChg chg="add mod">
          <ac:chgData name="Sarkis, Sierra" userId="3f056cb4-78c7-4195-9865-3baca25729a2" providerId="ADAL" clId="{A7B9B664-CBF1-4DE8-811C-E2E629747147}" dt="2024-08-13T21:55:46.834" v="3520" actId="1036"/>
          <ac:spMkLst>
            <pc:docMk/>
            <pc:sldMk cId="4136038883" sldId="272"/>
            <ac:spMk id="7" creationId="{1B2912BF-6CD7-C68D-C52B-B4AE2B993261}"/>
          </ac:spMkLst>
        </pc:spChg>
        <pc:spChg chg="add mod">
          <ac:chgData name="Sarkis, Sierra" userId="3f056cb4-78c7-4195-9865-3baca25729a2" providerId="ADAL" clId="{A7B9B664-CBF1-4DE8-811C-E2E629747147}" dt="2024-08-13T22:37:08.901" v="3575" actId="20577"/>
          <ac:spMkLst>
            <pc:docMk/>
            <pc:sldMk cId="4136038883" sldId="272"/>
            <ac:spMk id="8" creationId="{6584B14B-29CE-B175-DD2F-A0F8555D96E8}"/>
          </ac:spMkLst>
        </pc:spChg>
        <pc:spChg chg="add mod">
          <ac:chgData name="Sarkis, Sierra" userId="3f056cb4-78c7-4195-9865-3baca25729a2" providerId="ADAL" clId="{A7B9B664-CBF1-4DE8-811C-E2E629747147}" dt="2024-08-13T21:55:46.834" v="3520" actId="1036"/>
          <ac:spMkLst>
            <pc:docMk/>
            <pc:sldMk cId="4136038883" sldId="272"/>
            <ac:spMk id="9" creationId="{DE379A45-74B3-743A-993F-DF00FBE9ACD9}"/>
          </ac:spMkLst>
        </pc:spChg>
        <pc:picChg chg="add mod">
          <ac:chgData name="Sarkis, Sierra" userId="3f056cb4-78c7-4195-9865-3baca25729a2" providerId="ADAL" clId="{A7B9B664-CBF1-4DE8-811C-E2E629747147}" dt="2024-08-13T21:55:58.882" v="3521" actId="1076"/>
          <ac:picMkLst>
            <pc:docMk/>
            <pc:sldMk cId="4136038883" sldId="272"/>
            <ac:picMk id="10" creationId="{D53D7E5A-BEA5-2185-0602-55E052144203}"/>
          </ac:picMkLst>
        </pc:picChg>
      </pc:sldChg>
      <pc:sldChg chg="addSp delSp modSp add mod ord">
        <pc:chgData name="Sarkis, Sierra" userId="3f056cb4-78c7-4195-9865-3baca25729a2" providerId="ADAL" clId="{A7B9B664-CBF1-4DE8-811C-E2E629747147}" dt="2024-08-13T20:14:43.224" v="1458"/>
        <pc:sldMkLst>
          <pc:docMk/>
          <pc:sldMk cId="667748611" sldId="273"/>
        </pc:sldMkLst>
        <pc:spChg chg="add mod">
          <ac:chgData name="Sarkis, Sierra" userId="3f056cb4-78c7-4195-9865-3baca25729a2" providerId="ADAL" clId="{A7B9B664-CBF1-4DE8-811C-E2E629747147}" dt="2024-08-13T19:27:35.605" v="864" actId="20577"/>
          <ac:spMkLst>
            <pc:docMk/>
            <pc:sldMk cId="667748611" sldId="273"/>
            <ac:spMk id="2" creationId="{96231D22-DA11-FE83-B2CB-036BD193C559}"/>
          </ac:spMkLst>
        </pc:spChg>
        <pc:spChg chg="add">
          <ac:chgData name="Sarkis, Sierra" userId="3f056cb4-78c7-4195-9865-3baca25729a2" providerId="ADAL" clId="{A7B9B664-CBF1-4DE8-811C-E2E629747147}" dt="2024-08-13T20:02:31.612" v="1308"/>
          <ac:spMkLst>
            <pc:docMk/>
            <pc:sldMk cId="667748611" sldId="273"/>
            <ac:spMk id="3" creationId="{206D4407-C0FE-C715-5E82-53A7EF72F729}"/>
          </ac:spMkLst>
        </pc:spChg>
        <pc:spChg chg="add">
          <ac:chgData name="Sarkis, Sierra" userId="3f056cb4-78c7-4195-9865-3baca25729a2" providerId="ADAL" clId="{A7B9B664-CBF1-4DE8-811C-E2E629747147}" dt="2024-08-13T20:02:31.612" v="1308"/>
          <ac:spMkLst>
            <pc:docMk/>
            <pc:sldMk cId="667748611" sldId="273"/>
            <ac:spMk id="4" creationId="{EC50CC42-63FB-8730-F64D-674003EFC2F9}"/>
          </ac:spMkLst>
        </pc:spChg>
        <pc:spChg chg="add mod">
          <ac:chgData name="Sarkis, Sierra" userId="3f056cb4-78c7-4195-9865-3baca25729a2" providerId="ADAL" clId="{A7B9B664-CBF1-4DE8-811C-E2E629747147}" dt="2024-08-13T20:14:42.528" v="1456" actId="1076"/>
          <ac:spMkLst>
            <pc:docMk/>
            <pc:sldMk cId="667748611" sldId="273"/>
            <ac:spMk id="6" creationId="{CF37444C-5BA0-E032-F84B-64C5E10F01C8}"/>
          </ac:spMkLst>
        </pc:spChg>
        <pc:spChg chg="add del mod">
          <ac:chgData name="Sarkis, Sierra" userId="3f056cb4-78c7-4195-9865-3baca25729a2" providerId="ADAL" clId="{A7B9B664-CBF1-4DE8-811C-E2E629747147}" dt="2024-08-13T20:14:43.224" v="1458"/>
          <ac:spMkLst>
            <pc:docMk/>
            <pc:sldMk cId="667748611" sldId="273"/>
            <ac:spMk id="7" creationId="{19641478-843C-FDC5-8DF4-241CB235D49B}"/>
          </ac:spMkLst>
        </pc:spChg>
      </pc:sldChg>
      <pc:sldChg chg="addSp delSp modSp add mod">
        <pc:chgData name="Sarkis, Sierra" userId="3f056cb4-78c7-4195-9865-3baca25729a2" providerId="ADAL" clId="{A7B9B664-CBF1-4DE8-811C-E2E629747147}" dt="2024-08-13T21:54:52.018" v="3499" actId="20577"/>
        <pc:sldMkLst>
          <pc:docMk/>
          <pc:sldMk cId="2696487600" sldId="274"/>
        </pc:sldMkLst>
        <pc:spChg chg="mod">
          <ac:chgData name="Sarkis, Sierra" userId="3f056cb4-78c7-4195-9865-3baca25729a2" providerId="ADAL" clId="{A7B9B664-CBF1-4DE8-811C-E2E629747147}" dt="2024-08-13T21:50:24.374" v="3353" actId="1035"/>
          <ac:spMkLst>
            <pc:docMk/>
            <pc:sldMk cId="2696487600" sldId="274"/>
            <ac:spMk id="4" creationId="{F0DED636-4BE3-8CF0-59AF-BDAFEB806411}"/>
          </ac:spMkLst>
        </pc:spChg>
        <pc:spChg chg="del mod">
          <ac:chgData name="Sarkis, Sierra" userId="3f056cb4-78c7-4195-9865-3baca25729a2" providerId="ADAL" clId="{A7B9B664-CBF1-4DE8-811C-E2E629747147}" dt="2024-08-13T21:50:15.507" v="3269" actId="478"/>
          <ac:spMkLst>
            <pc:docMk/>
            <pc:sldMk cId="2696487600" sldId="274"/>
            <ac:spMk id="6" creationId="{C53CB0EF-47A6-95D5-0FFD-F2E9955C41E6}"/>
          </ac:spMkLst>
        </pc:spChg>
        <pc:spChg chg="del">
          <ac:chgData name="Sarkis, Sierra" userId="3f056cb4-78c7-4195-9865-3baca25729a2" providerId="ADAL" clId="{A7B9B664-CBF1-4DE8-811C-E2E629747147}" dt="2024-08-13T21:50:13.052" v="3268" actId="478"/>
          <ac:spMkLst>
            <pc:docMk/>
            <pc:sldMk cId="2696487600" sldId="274"/>
            <ac:spMk id="7" creationId="{1B2912BF-6CD7-C68D-C52B-B4AE2B993261}"/>
          </ac:spMkLst>
        </pc:spChg>
        <pc:spChg chg="del">
          <ac:chgData name="Sarkis, Sierra" userId="3f056cb4-78c7-4195-9865-3baca25729a2" providerId="ADAL" clId="{A7B9B664-CBF1-4DE8-811C-E2E629747147}" dt="2024-08-13T21:50:10.740" v="3267" actId="478"/>
          <ac:spMkLst>
            <pc:docMk/>
            <pc:sldMk cId="2696487600" sldId="274"/>
            <ac:spMk id="8" creationId="{6584B14B-29CE-B175-DD2F-A0F8555D96E8}"/>
          </ac:spMkLst>
        </pc:spChg>
        <pc:spChg chg="del mod">
          <ac:chgData name="Sarkis, Sierra" userId="3f056cb4-78c7-4195-9865-3baca25729a2" providerId="ADAL" clId="{A7B9B664-CBF1-4DE8-811C-E2E629747147}" dt="2024-08-13T21:50:06.373" v="3266" actId="478"/>
          <ac:spMkLst>
            <pc:docMk/>
            <pc:sldMk cId="2696487600" sldId="274"/>
            <ac:spMk id="9" creationId="{DE379A45-74B3-743A-993F-DF00FBE9ACD9}"/>
          </ac:spMkLst>
        </pc:spChg>
        <pc:spChg chg="add mod">
          <ac:chgData name="Sarkis, Sierra" userId="3f056cb4-78c7-4195-9865-3baca25729a2" providerId="ADAL" clId="{A7B9B664-CBF1-4DE8-811C-E2E629747147}" dt="2024-08-13T21:54:15.121" v="3461" actId="20577"/>
          <ac:spMkLst>
            <pc:docMk/>
            <pc:sldMk cId="2696487600" sldId="274"/>
            <ac:spMk id="11" creationId="{0D7F05DE-52E2-A31D-9A6A-10BD534C3575}"/>
          </ac:spMkLst>
        </pc:spChg>
        <pc:spChg chg="add mod">
          <ac:chgData name="Sarkis, Sierra" userId="3f056cb4-78c7-4195-9865-3baca25729a2" providerId="ADAL" clId="{A7B9B664-CBF1-4DE8-811C-E2E629747147}" dt="2024-08-13T21:54:52.018" v="3499" actId="20577"/>
          <ac:spMkLst>
            <pc:docMk/>
            <pc:sldMk cId="2696487600" sldId="274"/>
            <ac:spMk id="13" creationId="{D5DD8BAD-39D8-5950-7C83-B35DDD6C0F39}"/>
          </ac:spMkLst>
        </pc:spChg>
      </pc:sldChg>
      <pc:sldChg chg="new del">
        <pc:chgData name="Sarkis, Sierra" userId="3f056cb4-78c7-4195-9865-3baca25729a2" providerId="ADAL" clId="{A7B9B664-CBF1-4DE8-811C-E2E629747147}" dt="2024-08-13T21:56:33.536" v="3524" actId="2696"/>
        <pc:sldMkLst>
          <pc:docMk/>
          <pc:sldMk cId="1631734371" sldId="275"/>
        </pc:sldMkLst>
      </pc:sldChg>
      <pc:sldChg chg="addSp delSp modSp new mod setBg">
        <pc:chgData name="Sarkis, Sierra" userId="3f056cb4-78c7-4195-9865-3baca25729a2" providerId="ADAL" clId="{A7B9B664-CBF1-4DE8-811C-E2E629747147}" dt="2024-08-13T22:14:10.668" v="3546" actId="207"/>
        <pc:sldMkLst>
          <pc:docMk/>
          <pc:sldMk cId="2542637021" sldId="276"/>
        </pc:sldMkLst>
        <pc:spChg chg="del mod">
          <ac:chgData name="Sarkis, Sierra" userId="3f056cb4-78c7-4195-9865-3baca25729a2" providerId="ADAL" clId="{A7B9B664-CBF1-4DE8-811C-E2E629747147}" dt="2024-08-13T21:57:59.187" v="3535" actId="478"/>
          <ac:spMkLst>
            <pc:docMk/>
            <pc:sldMk cId="2542637021" sldId="276"/>
            <ac:spMk id="2" creationId="{E2B86AC8-0E9C-5558-6935-EEA6EB1F432D}"/>
          </ac:spMkLst>
        </pc:spChg>
        <pc:spChg chg="add mod">
          <ac:chgData name="Sarkis, Sierra" userId="3f056cb4-78c7-4195-9865-3baca25729a2" providerId="ADAL" clId="{A7B9B664-CBF1-4DE8-811C-E2E629747147}" dt="2024-08-13T22:14:10.668" v="3546" actId="207"/>
          <ac:spMkLst>
            <pc:docMk/>
            <pc:sldMk cId="2542637021" sldId="276"/>
            <ac:spMk id="3" creationId="{3F040161-D50A-1F7D-4935-6D682473F536}"/>
          </ac:spMkLst>
        </pc:spChg>
        <pc:spChg chg="del">
          <ac:chgData name="Sarkis, Sierra" userId="3f056cb4-78c7-4195-9865-3baca25729a2" providerId="ADAL" clId="{A7B9B664-CBF1-4DE8-811C-E2E629747147}" dt="2024-08-13T21:58:04.062" v="3537" actId="478"/>
          <ac:spMkLst>
            <pc:docMk/>
            <pc:sldMk cId="2542637021" sldId="276"/>
            <ac:spMk id="3" creationId="{493E2D51-87C1-49BA-38E6-913DABC8B439}"/>
          </ac:spMkLst>
        </pc:spChg>
        <pc:spChg chg="add del mod">
          <ac:chgData name="Sarkis, Sierra" userId="3f056cb4-78c7-4195-9865-3baca25729a2" providerId="ADAL" clId="{A7B9B664-CBF1-4DE8-811C-E2E629747147}" dt="2024-08-13T21:58:01.365" v="3536" actId="478"/>
          <ac:spMkLst>
            <pc:docMk/>
            <pc:sldMk cId="2542637021" sldId="276"/>
            <ac:spMk id="5" creationId="{EDA2CC54-F669-B058-E910-68CC93798BEF}"/>
          </ac:spMkLst>
        </pc:spChg>
        <pc:spChg chg="add">
          <ac:chgData name="Sarkis, Sierra" userId="3f056cb4-78c7-4195-9865-3baca25729a2" providerId="ADAL" clId="{A7B9B664-CBF1-4DE8-811C-E2E629747147}" dt="2024-08-13T21:58:14.804" v="3539" actId="26606"/>
          <ac:spMkLst>
            <pc:docMk/>
            <pc:sldMk cId="2542637021" sldId="276"/>
            <ac:spMk id="1031" creationId="{21FFDA05-9640-4040-B33E-D46FD04434DB}"/>
          </ac:spMkLst>
        </pc:spChg>
        <pc:spChg chg="add">
          <ac:chgData name="Sarkis, Sierra" userId="3f056cb4-78c7-4195-9865-3baca25729a2" providerId="ADAL" clId="{A7B9B664-CBF1-4DE8-811C-E2E629747147}" dt="2024-08-13T21:58:14.804" v="3539" actId="26606"/>
          <ac:spMkLst>
            <pc:docMk/>
            <pc:sldMk cId="2542637021" sldId="276"/>
            <ac:spMk id="1033" creationId="{1DFB0247-B3BE-415F-964D-FF65CFDD6F06}"/>
          </ac:spMkLst>
        </pc:spChg>
        <pc:spChg chg="add">
          <ac:chgData name="Sarkis, Sierra" userId="3f056cb4-78c7-4195-9865-3baca25729a2" providerId="ADAL" clId="{A7B9B664-CBF1-4DE8-811C-E2E629747147}" dt="2024-08-13T21:58:14.804" v="3539" actId="26606"/>
          <ac:spMkLst>
            <pc:docMk/>
            <pc:sldMk cId="2542637021" sldId="276"/>
            <ac:spMk id="1035" creationId="{68F94CD0-ECDA-4C0C-ADE1-50638BD0CF9F}"/>
          </ac:spMkLst>
        </pc:spChg>
        <pc:picChg chg="add mod">
          <ac:chgData name="Sarkis, Sierra" userId="3f056cb4-78c7-4195-9865-3baca25729a2" providerId="ADAL" clId="{A7B9B664-CBF1-4DE8-811C-E2E629747147}" dt="2024-08-13T22:13:45.490" v="3543" actId="1076"/>
          <ac:picMkLst>
            <pc:docMk/>
            <pc:sldMk cId="2542637021" sldId="276"/>
            <ac:picMk id="1026" creationId="{A9C0A5E4-CBF2-0CA2-A1D8-3D111EC462F4}"/>
          </ac:picMkLst>
        </pc:picChg>
      </pc:sldChg>
    </pc:docChg>
  </pc:docChgLst>
</pc:chgInfo>
</file>

<file path=ppt/media/image1.jpeg>
</file>

<file path=ppt/media/image2.png>
</file>

<file path=ppt/media/image3.jf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41B053-B5D6-4A63-BD0A-D0791C4B35B5}" type="datetimeFigureOut">
              <a:rPr lang="en-US" smtClean="0"/>
              <a:t>8/13/2024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02379E-5A11-4DD0-95ED-23F13B6E9866}" type="slidenum">
              <a:rPr lang="en-US" smtClean="0"/>
              <a:t>‹#›</a:t>
            </a:fld>
            <a:endParaRPr lang="en-US"/>
          </a:p>
        </p:txBody>
      </p:sp>
    </p:spTree>
    <p:extLst>
      <p:ext uri="{BB962C8B-B14F-4D97-AF65-F5344CB8AC3E}">
        <p14:creationId xmlns:p14="http://schemas.microsoft.com/office/powerpoint/2010/main" val="382408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02379E-5A11-4DD0-95ED-23F13B6E9866}" type="slidenum">
              <a:rPr lang="en-US" smtClean="0"/>
              <a:t>3</a:t>
            </a:fld>
            <a:endParaRPr lang="en-US"/>
          </a:p>
        </p:txBody>
      </p:sp>
    </p:spTree>
    <p:extLst>
      <p:ext uri="{BB962C8B-B14F-4D97-AF65-F5344CB8AC3E}">
        <p14:creationId xmlns:p14="http://schemas.microsoft.com/office/powerpoint/2010/main" val="28173711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02379E-5A11-4DD0-95ED-23F13B6E9866}" type="slidenum">
              <a:rPr lang="en-US" smtClean="0"/>
              <a:t>4</a:t>
            </a:fld>
            <a:endParaRPr lang="en-US"/>
          </a:p>
        </p:txBody>
      </p:sp>
    </p:spTree>
    <p:extLst>
      <p:ext uri="{BB962C8B-B14F-4D97-AF65-F5344CB8AC3E}">
        <p14:creationId xmlns:p14="http://schemas.microsoft.com/office/powerpoint/2010/main" val="461233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02379E-5A11-4DD0-95ED-23F13B6E9866}" type="slidenum">
              <a:rPr lang="en-US" smtClean="0"/>
              <a:t>5</a:t>
            </a:fld>
            <a:endParaRPr lang="en-US"/>
          </a:p>
        </p:txBody>
      </p:sp>
    </p:spTree>
    <p:extLst>
      <p:ext uri="{BB962C8B-B14F-4D97-AF65-F5344CB8AC3E}">
        <p14:creationId xmlns:p14="http://schemas.microsoft.com/office/powerpoint/2010/main" val="5820036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02379E-5A11-4DD0-95ED-23F13B6E9866}" type="slidenum">
              <a:rPr lang="en-US" smtClean="0"/>
              <a:t>6</a:t>
            </a:fld>
            <a:endParaRPr lang="en-US"/>
          </a:p>
        </p:txBody>
      </p:sp>
    </p:spTree>
    <p:extLst>
      <p:ext uri="{BB962C8B-B14F-4D97-AF65-F5344CB8AC3E}">
        <p14:creationId xmlns:p14="http://schemas.microsoft.com/office/powerpoint/2010/main" val="24788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02379E-5A11-4DD0-95ED-23F13B6E9866}" type="slidenum">
              <a:rPr lang="en-US" smtClean="0"/>
              <a:t>8</a:t>
            </a:fld>
            <a:endParaRPr lang="en-US"/>
          </a:p>
        </p:txBody>
      </p:sp>
    </p:spTree>
    <p:extLst>
      <p:ext uri="{BB962C8B-B14F-4D97-AF65-F5344CB8AC3E}">
        <p14:creationId xmlns:p14="http://schemas.microsoft.com/office/powerpoint/2010/main" val="38246021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02379E-5A11-4DD0-95ED-23F13B6E9866}" type="slidenum">
              <a:rPr lang="en-US" smtClean="0"/>
              <a:t>9</a:t>
            </a:fld>
            <a:endParaRPr lang="en-US"/>
          </a:p>
        </p:txBody>
      </p:sp>
    </p:spTree>
    <p:extLst>
      <p:ext uri="{BB962C8B-B14F-4D97-AF65-F5344CB8AC3E}">
        <p14:creationId xmlns:p14="http://schemas.microsoft.com/office/powerpoint/2010/main" val="40277291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02379E-5A11-4DD0-95ED-23F13B6E9866}" type="slidenum">
              <a:rPr lang="en-US" smtClean="0"/>
              <a:t>10</a:t>
            </a:fld>
            <a:endParaRPr lang="en-US"/>
          </a:p>
        </p:txBody>
      </p:sp>
    </p:spTree>
    <p:extLst>
      <p:ext uri="{BB962C8B-B14F-4D97-AF65-F5344CB8AC3E}">
        <p14:creationId xmlns:p14="http://schemas.microsoft.com/office/powerpoint/2010/main" val="1982539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31B57A9-3BB4-46EF-8538-16937427AA4C}" type="datetimeFigureOut">
              <a:rPr lang="en-US" smtClean="0"/>
              <a:t>8/13/2024</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8D77F653-CEED-4A36-81E7-3C40785A2F60}"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0427260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1B57A9-3BB4-46EF-8538-16937427AA4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77F653-CEED-4A36-81E7-3C40785A2F60}" type="slidenum">
              <a:rPr lang="en-US" smtClean="0"/>
              <a:t>‹#›</a:t>
            </a:fld>
            <a:endParaRPr lang="en-US"/>
          </a:p>
        </p:txBody>
      </p:sp>
    </p:spTree>
    <p:extLst>
      <p:ext uri="{BB962C8B-B14F-4D97-AF65-F5344CB8AC3E}">
        <p14:creationId xmlns:p14="http://schemas.microsoft.com/office/powerpoint/2010/main" val="292129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1B57A9-3BB4-46EF-8538-16937427AA4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77F653-CEED-4A36-81E7-3C40785A2F60}" type="slidenum">
              <a:rPr lang="en-US" smtClean="0"/>
              <a:t>‹#›</a:t>
            </a:fld>
            <a:endParaRPr lang="en-US"/>
          </a:p>
        </p:txBody>
      </p:sp>
    </p:spTree>
    <p:extLst>
      <p:ext uri="{BB962C8B-B14F-4D97-AF65-F5344CB8AC3E}">
        <p14:creationId xmlns:p14="http://schemas.microsoft.com/office/powerpoint/2010/main" val="1668882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31B57A9-3BB4-46EF-8538-16937427AA4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77F653-CEED-4A36-81E7-3C40785A2F60}" type="slidenum">
              <a:rPr lang="en-US" smtClean="0"/>
              <a:t>‹#›</a:t>
            </a:fld>
            <a:endParaRPr lang="en-US"/>
          </a:p>
        </p:txBody>
      </p:sp>
    </p:spTree>
    <p:extLst>
      <p:ext uri="{BB962C8B-B14F-4D97-AF65-F5344CB8AC3E}">
        <p14:creationId xmlns:p14="http://schemas.microsoft.com/office/powerpoint/2010/main" val="3354803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31B57A9-3BB4-46EF-8538-16937427AA4C}" type="datetimeFigureOut">
              <a:rPr lang="en-US" smtClean="0"/>
              <a:t>8/13/2024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77F653-CEED-4A36-81E7-3C40785A2F60}"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8299969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31B57A9-3BB4-46EF-8538-16937427AA4C}"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77F653-CEED-4A36-81E7-3C40785A2F60}" type="slidenum">
              <a:rPr lang="en-US" smtClean="0"/>
              <a:t>‹#›</a:t>
            </a:fld>
            <a:endParaRPr lang="en-US"/>
          </a:p>
        </p:txBody>
      </p:sp>
    </p:spTree>
    <p:extLst>
      <p:ext uri="{BB962C8B-B14F-4D97-AF65-F5344CB8AC3E}">
        <p14:creationId xmlns:p14="http://schemas.microsoft.com/office/powerpoint/2010/main" val="23238519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31B57A9-3BB4-46EF-8538-16937427AA4C}" type="datetimeFigureOut">
              <a:rPr lang="en-US" smtClean="0"/>
              <a:t>8/13/2024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77F653-CEED-4A36-81E7-3C40785A2F60}" type="slidenum">
              <a:rPr lang="en-US" smtClean="0"/>
              <a:t>‹#›</a:t>
            </a:fld>
            <a:endParaRPr lang="en-US"/>
          </a:p>
        </p:txBody>
      </p:sp>
    </p:spTree>
    <p:extLst>
      <p:ext uri="{BB962C8B-B14F-4D97-AF65-F5344CB8AC3E}">
        <p14:creationId xmlns:p14="http://schemas.microsoft.com/office/powerpoint/2010/main" val="835779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31B57A9-3BB4-46EF-8538-16937427AA4C}" type="datetimeFigureOut">
              <a:rPr lang="en-US" smtClean="0"/>
              <a:t>8/13/2024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77F653-CEED-4A36-81E7-3C40785A2F60}" type="slidenum">
              <a:rPr lang="en-US" smtClean="0"/>
              <a:t>‹#›</a:t>
            </a:fld>
            <a:endParaRPr lang="en-US"/>
          </a:p>
        </p:txBody>
      </p:sp>
    </p:spTree>
    <p:extLst>
      <p:ext uri="{BB962C8B-B14F-4D97-AF65-F5344CB8AC3E}">
        <p14:creationId xmlns:p14="http://schemas.microsoft.com/office/powerpoint/2010/main" val="1712412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31B57A9-3BB4-46EF-8538-16937427AA4C}" type="datetimeFigureOut">
              <a:rPr lang="en-US" smtClean="0"/>
              <a:t>8/13/2024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77F653-CEED-4A36-81E7-3C40785A2F60}" type="slidenum">
              <a:rPr lang="en-US" smtClean="0"/>
              <a:t>‹#›</a:t>
            </a:fld>
            <a:endParaRPr lang="en-US"/>
          </a:p>
        </p:txBody>
      </p:sp>
    </p:spTree>
    <p:extLst>
      <p:ext uri="{BB962C8B-B14F-4D97-AF65-F5344CB8AC3E}">
        <p14:creationId xmlns:p14="http://schemas.microsoft.com/office/powerpoint/2010/main" val="1954939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1B57A9-3BB4-46EF-8538-16937427AA4C}"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77F653-CEED-4A36-81E7-3C40785A2F60}" type="slidenum">
              <a:rPr lang="en-US" smtClean="0"/>
              <a:t>‹#›</a:t>
            </a:fld>
            <a:endParaRPr lang="en-US"/>
          </a:p>
        </p:txBody>
      </p:sp>
    </p:spTree>
    <p:extLst>
      <p:ext uri="{BB962C8B-B14F-4D97-AF65-F5344CB8AC3E}">
        <p14:creationId xmlns:p14="http://schemas.microsoft.com/office/powerpoint/2010/main" val="623720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31B57A9-3BB4-46EF-8538-16937427AA4C}" type="datetimeFigureOut">
              <a:rPr lang="en-US" smtClean="0"/>
              <a:t>8/13/2024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77F653-CEED-4A36-81E7-3C40785A2F60}" type="slidenum">
              <a:rPr lang="en-US" smtClean="0"/>
              <a:t>‹#›</a:t>
            </a:fld>
            <a:endParaRPr lang="en-US"/>
          </a:p>
        </p:txBody>
      </p:sp>
    </p:spTree>
    <p:extLst>
      <p:ext uri="{BB962C8B-B14F-4D97-AF65-F5344CB8AC3E}">
        <p14:creationId xmlns:p14="http://schemas.microsoft.com/office/powerpoint/2010/main" val="1342332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31B57A9-3BB4-46EF-8538-16937427AA4C}" type="datetimeFigureOut">
              <a:rPr lang="en-US" smtClean="0"/>
              <a:t>8/13/2024</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8D77F653-CEED-4A36-81E7-3C40785A2F60}" type="slidenum">
              <a:rPr lang="en-US" smtClean="0"/>
              <a:t>‹#›</a:t>
            </a:fld>
            <a:endParaRPr lang="en-US"/>
          </a:p>
        </p:txBody>
      </p:sp>
    </p:spTree>
    <p:extLst>
      <p:ext uri="{BB962C8B-B14F-4D97-AF65-F5344CB8AC3E}">
        <p14:creationId xmlns:p14="http://schemas.microsoft.com/office/powerpoint/2010/main" val="1150602657"/>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austintexas.gov/sites/default/files/files/Housing/Austin%20HMA_final.pdf"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hyperlink" Target="https://www.fool.com/the-ascent/mortgages/subprime-mortgage-crisis/#:~:text=The%20subprime%20mortgage%20crisis%20was,to%20the%20global%20financial%20system" TargetMode="External"/><Relationship Id="rId5" Type="http://schemas.openxmlformats.org/officeDocument/2006/relationships/hyperlink" Target="https://www.marekbros.com/company/story/1990s#:~:text=During%20the%2090s%2C%20Texas%20was,central%20location%20to%20the%20state" TargetMode="External"/><Relationship Id="rId4" Type="http://schemas.openxmlformats.org/officeDocument/2006/relationships/hyperlink" Target="https://www.redfin.com/city/30818/TX/Austin/housing-market"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redfin.com/city/30818/TX/Austin/housing-market" TargetMode="Externa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f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kaggle.com/code/nathanfstern/austin-house-price-prediction" TargetMode="External"/><Relationship Id="rId5" Type="http://schemas.openxmlformats.org/officeDocument/2006/relationships/hyperlink" Target="https://www.kaggle.com/code/threnjen/austin-housing-eda-nlp-models-visualizations" TargetMode="External"/><Relationship Id="rId4" Type="http://schemas.openxmlformats.org/officeDocument/2006/relationships/hyperlink" Target="https://www.kaggle.com/datasets/ericpierce/austinhousingprices/data"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robertwill123.pythonanywhere.com/" TargetMode="External"/><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 name="Picture 3" descr="A city skyline with a body of water&#10;&#10;Description automatically generated">
            <a:extLst>
              <a:ext uri="{FF2B5EF4-FFF2-40B4-BE49-F238E27FC236}">
                <a16:creationId xmlns:a16="http://schemas.microsoft.com/office/drawing/2014/main" id="{E900DD3A-DFF4-C25F-AD64-8F8F8E4E5D60}"/>
              </a:ext>
            </a:extLst>
          </p:cNvPr>
          <p:cNvPicPr>
            <a:picLocks noChangeAspect="1"/>
          </p:cNvPicPr>
          <p:nvPr/>
        </p:nvPicPr>
        <p:blipFill>
          <a:blip r:embed="rId2">
            <a:alphaModFix amt="50000"/>
          </a:blip>
          <a:srcRect t="13488" b="2242"/>
          <a:stretch/>
        </p:blipFill>
        <p:spPr>
          <a:xfrm>
            <a:off x="20" y="1"/>
            <a:ext cx="12191980" cy="6857999"/>
          </a:xfrm>
          <a:prstGeom prst="rect">
            <a:avLst/>
          </a:prstGeom>
        </p:spPr>
      </p:pic>
      <p:sp>
        <p:nvSpPr>
          <p:cNvPr id="2" name="Title 1">
            <a:extLst>
              <a:ext uri="{FF2B5EF4-FFF2-40B4-BE49-F238E27FC236}">
                <a16:creationId xmlns:a16="http://schemas.microsoft.com/office/drawing/2014/main" id="{320F46D5-3147-8AC1-399D-AB7684929FC5}"/>
              </a:ext>
            </a:extLst>
          </p:cNvPr>
          <p:cNvSpPr>
            <a:spLocks noGrp="1"/>
          </p:cNvSpPr>
          <p:nvPr>
            <p:ph type="ctrTitle"/>
          </p:nvPr>
        </p:nvSpPr>
        <p:spPr>
          <a:xfrm>
            <a:off x="470517" y="1749478"/>
            <a:ext cx="11721463" cy="1859845"/>
          </a:xfrm>
        </p:spPr>
        <p:txBody>
          <a:bodyPr>
            <a:normAutofit/>
          </a:bodyPr>
          <a:lstStyle/>
          <a:p>
            <a:r>
              <a:rPr lang="en-US" sz="6600" b="1" dirty="0">
                <a:latin typeface="+mn-lt"/>
              </a:rPr>
              <a:t>Austin, TX House Listings</a:t>
            </a:r>
            <a:br>
              <a:rPr lang="en-US" b="1" dirty="0">
                <a:latin typeface="+mn-lt"/>
              </a:rPr>
            </a:br>
            <a:endParaRPr lang="en-US" sz="2000" b="1" dirty="0">
              <a:solidFill>
                <a:srgbClr val="FFFFFF"/>
              </a:solidFill>
              <a:latin typeface="+mn-lt"/>
            </a:endParaRPr>
          </a:p>
        </p:txBody>
      </p:sp>
      <p:sp>
        <p:nvSpPr>
          <p:cNvPr id="5" name="Subtitle 2">
            <a:extLst>
              <a:ext uri="{FF2B5EF4-FFF2-40B4-BE49-F238E27FC236}">
                <a16:creationId xmlns:a16="http://schemas.microsoft.com/office/drawing/2014/main" id="{0839387A-0FA1-1C60-0D42-6AE627E66D6A}"/>
              </a:ext>
            </a:extLst>
          </p:cNvPr>
          <p:cNvSpPr>
            <a:spLocks noGrp="1"/>
          </p:cNvSpPr>
          <p:nvPr>
            <p:ph type="subTitle" idx="1"/>
          </p:nvPr>
        </p:nvSpPr>
        <p:spPr>
          <a:xfrm>
            <a:off x="1524000" y="3427033"/>
            <a:ext cx="9144000" cy="719091"/>
          </a:xfrm>
          <a:prstGeom prst="rect">
            <a:avLst/>
          </a:prstGeom>
        </p:spPr>
        <p:txBody>
          <a:bodyPr vert="horz" lIns="91440" tIns="45720" rIns="91440" bIns="45720" rtlCol="0" anchor="ctr">
            <a:normAutofit/>
          </a:bodyPr>
          <a:lstStyle>
            <a:lvl1pPr marL="0" indent="0" algn="l" defTabSz="914400" rtl="0" eaLnBrk="1" latinLnBrk="0" hangingPunct="1">
              <a:lnSpc>
                <a:spcPct val="95000"/>
              </a:lnSpc>
              <a:spcBef>
                <a:spcPts val="1400"/>
              </a:spcBef>
              <a:spcAft>
                <a:spcPts val="200"/>
              </a:spcAft>
              <a:buClr>
                <a:schemeClr val="accent1"/>
              </a:buClr>
              <a:buSzPct val="80000"/>
              <a:buFont typeface="Arial" pitchFamily="34" charset="0"/>
              <a:buNone/>
              <a:defRPr sz="2200" kern="1200" spc="10" baseline="0">
                <a:solidFill>
                  <a:schemeClr val="tx1">
                    <a:lumMod val="75000"/>
                  </a:schemeClr>
                </a:solidFill>
                <a:latin typeface="+mn-lt"/>
                <a:ea typeface="+mn-ea"/>
                <a:cs typeface="+mn-cs"/>
              </a:defRPr>
            </a:lvl1pPr>
            <a:lvl2pPr marL="4572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2pPr>
            <a:lvl3pPr marL="914400" indent="0" algn="ctr" defTabSz="914400" rtl="0" eaLnBrk="1" latinLnBrk="0" hangingPunct="1">
              <a:lnSpc>
                <a:spcPct val="90000"/>
              </a:lnSpc>
              <a:spcBef>
                <a:spcPts val="300"/>
              </a:spcBef>
              <a:spcAft>
                <a:spcPts val="300"/>
              </a:spcAft>
              <a:buClr>
                <a:schemeClr val="accent1"/>
              </a:buClr>
              <a:buFont typeface="Wingdings 2" pitchFamily="18" charset="2"/>
              <a:buNone/>
              <a:defRPr sz="2200" kern="1200">
                <a:solidFill>
                  <a:schemeClr val="tx1">
                    <a:lumMod val="85000"/>
                    <a:lumOff val="15000"/>
                  </a:schemeClr>
                </a:solidFill>
                <a:latin typeface="+mn-lt"/>
                <a:ea typeface="+mn-ea"/>
                <a:cs typeface="+mn-cs"/>
              </a:defRPr>
            </a:lvl3pPr>
            <a:lvl4pPr marL="1371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4pPr>
            <a:lvl5pPr marL="18288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5pPr>
            <a:lvl6pPr marL="22860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6pPr>
            <a:lvl7pPr marL="27432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7pPr>
            <a:lvl8pPr marL="32004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8pPr>
            <a:lvl9pPr marL="3657600" indent="0" algn="ctr" defTabSz="914400" rtl="0" eaLnBrk="1" latinLnBrk="0" hangingPunct="1">
              <a:lnSpc>
                <a:spcPct val="90000"/>
              </a:lnSpc>
              <a:spcBef>
                <a:spcPts val="300"/>
              </a:spcBef>
              <a:spcAft>
                <a:spcPts val="300"/>
              </a:spcAft>
              <a:buClr>
                <a:schemeClr val="accent1"/>
              </a:buClr>
              <a:buFont typeface="Wingdings 2" pitchFamily="18" charset="2"/>
              <a:buNone/>
              <a:defRPr sz="2000" kern="1200">
                <a:solidFill>
                  <a:schemeClr val="tx1">
                    <a:lumMod val="85000"/>
                    <a:lumOff val="15000"/>
                  </a:schemeClr>
                </a:solidFill>
                <a:latin typeface="+mn-lt"/>
                <a:ea typeface="+mn-ea"/>
                <a:cs typeface="+mn-cs"/>
              </a:defRPr>
            </a:lvl9pPr>
          </a:lstStyle>
          <a:p>
            <a:pPr algn="ctr"/>
            <a:r>
              <a:rPr lang="en-US" sz="2000" b="1" dirty="0">
                <a:solidFill>
                  <a:schemeClr val="tx1"/>
                </a:solidFill>
                <a:latin typeface="Calibri" panose="020F0502020204030204" pitchFamily="34" charset="0"/>
                <a:cs typeface="Calibri" panose="020F0502020204030204" pitchFamily="34" charset="0"/>
              </a:rPr>
              <a:t>Project Team: Judith Landa, </a:t>
            </a:r>
            <a:r>
              <a:rPr lang="en-US" sz="2000" b="1" dirty="0" err="1">
                <a:solidFill>
                  <a:schemeClr val="tx1"/>
                </a:solidFill>
                <a:latin typeface="Calibri" panose="020F0502020204030204" pitchFamily="34" charset="0"/>
                <a:cs typeface="Calibri" panose="020F0502020204030204" pitchFamily="34" charset="0"/>
              </a:rPr>
              <a:t>Neyda</a:t>
            </a:r>
            <a:r>
              <a:rPr lang="en-US" sz="2000" b="1" dirty="0">
                <a:solidFill>
                  <a:schemeClr val="tx1"/>
                </a:solidFill>
                <a:latin typeface="Calibri" panose="020F0502020204030204" pitchFamily="34" charset="0"/>
                <a:cs typeface="Calibri" panose="020F0502020204030204" pitchFamily="34" charset="0"/>
              </a:rPr>
              <a:t> Morales,</a:t>
            </a:r>
            <a:r>
              <a:rPr lang="en-US" sz="2000" b="1" i="0" u="none" strike="noStrike" baseline="0" dirty="0">
                <a:solidFill>
                  <a:schemeClr val="tx1"/>
                </a:solidFill>
                <a:latin typeface="Calibri" panose="020F0502020204030204" pitchFamily="34" charset="0"/>
                <a:cs typeface="Calibri" panose="020F0502020204030204" pitchFamily="34" charset="0"/>
              </a:rPr>
              <a:t> Sierra Sarkis, Robert Williard </a:t>
            </a:r>
            <a:endParaRPr lang="en-US" sz="2000" b="1" dirty="0">
              <a:solidFill>
                <a:schemeClr val="tx1"/>
              </a:solidFill>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EB17D52E-EC19-9A1E-9B17-B31A7A6DC555}"/>
              </a:ext>
            </a:extLst>
          </p:cNvPr>
          <p:cNvSpPr txBox="1"/>
          <p:nvPr/>
        </p:nvSpPr>
        <p:spPr>
          <a:xfrm>
            <a:off x="652509" y="5857158"/>
            <a:ext cx="6613864" cy="646331"/>
          </a:xfrm>
          <a:prstGeom prst="rect">
            <a:avLst/>
          </a:prstGeom>
          <a:noFill/>
        </p:spPr>
        <p:txBody>
          <a:bodyPr wrap="square">
            <a:spAutoFit/>
          </a:bodyPr>
          <a:lstStyle/>
          <a:p>
            <a:r>
              <a:rPr lang="en-US" sz="1800" b="1" dirty="0">
                <a:latin typeface="+mn-lt"/>
              </a:rPr>
              <a:t>Project  3</a:t>
            </a:r>
            <a:br>
              <a:rPr lang="en-US" sz="1800" b="1" dirty="0">
                <a:latin typeface="+mn-lt"/>
              </a:rPr>
            </a:br>
            <a:r>
              <a:rPr lang="en-US" sz="1800" b="1" dirty="0">
                <a:latin typeface="+mn-lt"/>
              </a:rPr>
              <a:t>Group  7  Presentation</a:t>
            </a:r>
            <a:endParaRPr lang="en-US" dirty="0"/>
          </a:p>
        </p:txBody>
      </p:sp>
    </p:spTree>
    <p:extLst>
      <p:ext uri="{BB962C8B-B14F-4D97-AF65-F5344CB8AC3E}">
        <p14:creationId xmlns:p14="http://schemas.microsoft.com/office/powerpoint/2010/main" val="246660735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F575D68-1B79-46A3-8676-195856BA3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28E0418F-EF32-49B5-A0CF-7CE8D1664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4">
            <a:extLst>
              <a:ext uri="{FF2B5EF4-FFF2-40B4-BE49-F238E27FC236}">
                <a16:creationId xmlns:a16="http://schemas.microsoft.com/office/drawing/2014/main" id="{96231D22-DA11-FE83-B2CB-036BD193C559}"/>
              </a:ext>
            </a:extLst>
          </p:cNvPr>
          <p:cNvSpPr txBox="1">
            <a:spLocks/>
          </p:cNvSpPr>
          <p:nvPr/>
        </p:nvSpPr>
        <p:spPr>
          <a:xfrm>
            <a:off x="643955" y="178707"/>
            <a:ext cx="4079819" cy="73999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7200" kern="1200" spc="-50" baseline="0">
                <a:solidFill>
                  <a:schemeClr val="tx1"/>
                </a:solidFill>
                <a:latin typeface="+mj-lt"/>
                <a:ea typeface="+mj-ea"/>
                <a:cs typeface="+mj-cs"/>
              </a:defRPr>
            </a:lvl1pPr>
          </a:lstStyle>
          <a:p>
            <a:r>
              <a:rPr lang="en-US" sz="3600" dirty="0"/>
              <a:t>Works Cited</a:t>
            </a:r>
          </a:p>
        </p:txBody>
      </p:sp>
      <p:sp>
        <p:nvSpPr>
          <p:cNvPr id="6" name="TextBox 5">
            <a:extLst>
              <a:ext uri="{FF2B5EF4-FFF2-40B4-BE49-F238E27FC236}">
                <a16:creationId xmlns:a16="http://schemas.microsoft.com/office/drawing/2014/main" id="{CF37444C-5BA0-E032-F84B-64C5E10F01C8}"/>
              </a:ext>
            </a:extLst>
          </p:cNvPr>
          <p:cNvSpPr txBox="1"/>
          <p:nvPr/>
        </p:nvSpPr>
        <p:spPr>
          <a:xfrm>
            <a:off x="643955" y="1110072"/>
            <a:ext cx="8973105" cy="3416320"/>
          </a:xfrm>
          <a:prstGeom prst="rect">
            <a:avLst/>
          </a:prstGeom>
          <a:noFill/>
        </p:spPr>
        <p:txBody>
          <a:bodyPr wrap="square">
            <a:spAutoFit/>
          </a:bodyPr>
          <a:lstStyle/>
          <a:p>
            <a:pPr marL="285750" indent="-285750">
              <a:buFont typeface="Arial" panose="020B0604020202020204" pitchFamily="34" charset="0"/>
              <a:buChar char="•"/>
            </a:pPr>
            <a:endParaRPr lang="en-US" dirty="0">
              <a:solidFill>
                <a:srgbClr val="92D050"/>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endParaRPr>
          </a:p>
          <a:p>
            <a:pPr marL="285750" indent="-285750">
              <a:buFont typeface="Arial" panose="020B0604020202020204" pitchFamily="34" charset="0"/>
              <a:buChar char="•"/>
            </a:pPr>
            <a:r>
              <a:rPr lang="en-US" dirty="0">
                <a:solidFill>
                  <a:srgbClr val="92D050"/>
                </a:solidFill>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Austin Housing Market: House Prices &amp; Trends | Redfin</a:t>
            </a:r>
            <a:endParaRPr lang="en-US" dirty="0">
              <a:solidFill>
                <a:srgbClr val="92D050"/>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dirty="0">
              <a:solidFill>
                <a:srgbClr val="92D050"/>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endParaRPr>
          </a:p>
          <a:p>
            <a:pPr marL="285750" indent="-285750">
              <a:buFont typeface="Arial" panose="020B0604020202020204" pitchFamily="34" charset="0"/>
              <a:buChar char="•"/>
            </a:pPr>
            <a:r>
              <a:rPr lang="en-US" dirty="0">
                <a:solidFill>
                  <a:srgbClr val="92D050"/>
                </a:solidFill>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https://www.austintexas.gov/sites/default/files/files/Housing/Austin%20HMA_final.pdf</a:t>
            </a:r>
            <a:endParaRPr lang="en-US" dirty="0">
              <a:solidFill>
                <a:srgbClr val="92D050"/>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solidFill>
                  <a:srgbClr val="92D050"/>
                </a:solidFill>
                <a:latin typeface="Calibri" panose="020F0502020204030204" pitchFamily="34" charset="0"/>
                <a:cs typeface="Calibri" panose="020F0502020204030204" pitchFamily="34" charset="0"/>
              </a:rPr>
              <a:t> </a:t>
            </a:r>
            <a:r>
              <a:rPr lang="en-US" dirty="0">
                <a:solidFill>
                  <a:srgbClr val="92D050"/>
                </a:solidFill>
                <a:latin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https://www.marekbros.com/company/story/1990s#:~:text=During%20the%2090s%2C%20Texas%20was,central%20location%20to%20the%20state</a:t>
            </a:r>
            <a:endParaRPr lang="en-US" dirty="0">
              <a:solidFill>
                <a:srgbClr val="92D050"/>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endParaRPr lang="en-US" dirty="0">
              <a:solidFill>
                <a:srgbClr val="92D050"/>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solidFill>
                  <a:srgbClr val="92D050"/>
                </a:solidFill>
                <a:latin typeface="Calibri" panose="020F0502020204030204" pitchFamily="34" charset="0"/>
                <a:cs typeface="Calibri" panose="020F0502020204030204" pitchFamily="34" charset="0"/>
                <a:hlinkClick r:id="rId6">
                  <a:extLst>
                    <a:ext uri="{A12FA001-AC4F-418D-AE19-62706E023703}">
                      <ahyp:hlinkClr xmlns:ahyp="http://schemas.microsoft.com/office/drawing/2018/hyperlinkcolor" val="tx"/>
                    </a:ext>
                  </a:extLst>
                </a:hlinkClick>
              </a:rPr>
              <a:t>https://www.fool.com/the-ascent/mortgages/subprime-mortgage-crisis/#:~:text=The%20subprime%20mortgage%20crisis%20was,to%20the%20global%20financial%20system</a:t>
            </a:r>
            <a:r>
              <a:rPr lang="en-US" dirty="0">
                <a:solidFill>
                  <a:srgbClr val="92D050"/>
                </a:solidFill>
                <a:latin typeface="Calibri" panose="020F0502020204030204" pitchFamily="34" charset="0"/>
                <a:cs typeface="Calibri" panose="020F0502020204030204" pitchFamily="34" charset="0"/>
              </a:rPr>
              <a:t>.</a:t>
            </a:r>
          </a:p>
          <a:p>
            <a:endParaRPr lang="en-US" dirty="0"/>
          </a:p>
        </p:txBody>
      </p:sp>
    </p:spTree>
    <p:extLst>
      <p:ext uri="{BB962C8B-B14F-4D97-AF65-F5344CB8AC3E}">
        <p14:creationId xmlns:p14="http://schemas.microsoft.com/office/powerpoint/2010/main" val="6677486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F575D68-1B79-46A3-8676-195856BA3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3" name="Title 4">
            <a:extLst>
              <a:ext uri="{FF2B5EF4-FFF2-40B4-BE49-F238E27FC236}">
                <a16:creationId xmlns:a16="http://schemas.microsoft.com/office/drawing/2014/main" id="{3F12AA43-7586-A05D-CB78-AC9350E0A45B}"/>
              </a:ext>
            </a:extLst>
          </p:cNvPr>
          <p:cNvSpPr txBox="1">
            <a:spLocks/>
          </p:cNvSpPr>
          <p:nvPr/>
        </p:nvSpPr>
        <p:spPr>
          <a:xfrm>
            <a:off x="599243" y="424242"/>
            <a:ext cx="2303755" cy="477022"/>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85000"/>
              </a:lnSpc>
              <a:spcAft>
                <a:spcPts val="600"/>
              </a:spcAft>
            </a:pPr>
            <a:r>
              <a:rPr lang="en-US" sz="3600" spc="-50" dirty="0"/>
              <a:t>Purpose</a:t>
            </a:r>
          </a:p>
        </p:txBody>
      </p:sp>
      <p:sp>
        <p:nvSpPr>
          <p:cNvPr id="28" name="Rectangle 27">
            <a:extLst>
              <a:ext uri="{FF2B5EF4-FFF2-40B4-BE49-F238E27FC236}">
                <a16:creationId xmlns:a16="http://schemas.microsoft.com/office/drawing/2014/main" id="{28E0418F-EF32-49B5-A0CF-7CE8D1664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3" name="Picture 2">
            <a:extLst>
              <a:ext uri="{FF2B5EF4-FFF2-40B4-BE49-F238E27FC236}">
                <a16:creationId xmlns:a16="http://schemas.microsoft.com/office/drawing/2014/main" id="{2CC02F18-C6A4-20DD-E70C-1843B7F21EBE}"/>
              </a:ext>
            </a:extLst>
          </p:cNvPr>
          <p:cNvPicPr>
            <a:picLocks noChangeAspect="1"/>
          </p:cNvPicPr>
          <p:nvPr/>
        </p:nvPicPr>
        <p:blipFill>
          <a:blip r:embed="rId2"/>
          <a:stretch>
            <a:fillRect/>
          </a:stretch>
        </p:blipFill>
        <p:spPr>
          <a:xfrm>
            <a:off x="3356518" y="400455"/>
            <a:ext cx="8578802" cy="5004374"/>
          </a:xfrm>
          <a:prstGeom prst="rect">
            <a:avLst/>
          </a:prstGeom>
        </p:spPr>
      </p:pic>
      <p:sp>
        <p:nvSpPr>
          <p:cNvPr id="6" name="TextBox 5">
            <a:extLst>
              <a:ext uri="{FF2B5EF4-FFF2-40B4-BE49-F238E27FC236}">
                <a16:creationId xmlns:a16="http://schemas.microsoft.com/office/drawing/2014/main" id="{6E34CED7-C5D3-1008-FF20-7CFC78712CDE}"/>
              </a:ext>
            </a:extLst>
          </p:cNvPr>
          <p:cNvSpPr txBox="1"/>
          <p:nvPr/>
        </p:nvSpPr>
        <p:spPr>
          <a:xfrm>
            <a:off x="5204402" y="5543057"/>
            <a:ext cx="6409678" cy="369332"/>
          </a:xfrm>
          <a:prstGeom prst="rect">
            <a:avLst/>
          </a:prstGeom>
          <a:noFill/>
        </p:spPr>
        <p:txBody>
          <a:bodyPr wrap="square">
            <a:spAutoFit/>
          </a:bodyPr>
          <a:lstStyle/>
          <a:p>
            <a:r>
              <a:rPr lang="en-US" dirty="0">
                <a:solidFill>
                  <a:srgbClr val="92D050"/>
                </a:solidFill>
                <a:hlinkClick r:id="rId3">
                  <a:extLst>
                    <a:ext uri="{A12FA001-AC4F-418D-AE19-62706E023703}">
                      <ahyp:hlinkClr xmlns:ahyp="http://schemas.microsoft.com/office/drawing/2018/hyperlinkcolor" val="tx"/>
                    </a:ext>
                  </a:extLst>
                </a:hlinkClick>
              </a:rPr>
              <a:t>Austin Housing Market: House Prices &amp; Trends | Redfin</a:t>
            </a:r>
            <a:endParaRPr lang="en-US" dirty="0">
              <a:solidFill>
                <a:srgbClr val="92D050"/>
              </a:solidFill>
            </a:endParaRPr>
          </a:p>
        </p:txBody>
      </p:sp>
      <p:sp>
        <p:nvSpPr>
          <p:cNvPr id="7" name="TextBox 6">
            <a:extLst>
              <a:ext uri="{FF2B5EF4-FFF2-40B4-BE49-F238E27FC236}">
                <a16:creationId xmlns:a16="http://schemas.microsoft.com/office/drawing/2014/main" id="{F2D7A3CE-39A8-E7CA-6939-6FCBDEE323A1}"/>
              </a:ext>
            </a:extLst>
          </p:cNvPr>
          <p:cNvSpPr txBox="1"/>
          <p:nvPr/>
        </p:nvSpPr>
        <p:spPr>
          <a:xfrm>
            <a:off x="754981" y="1389710"/>
            <a:ext cx="2303756" cy="2585323"/>
          </a:xfrm>
          <a:prstGeom prst="rect">
            <a:avLst/>
          </a:prstGeom>
          <a:noFill/>
        </p:spPr>
        <p:txBody>
          <a:bodyPr wrap="square" rtlCol="0">
            <a:spAutoFit/>
          </a:bodyPr>
          <a:lstStyle/>
          <a:p>
            <a:r>
              <a:rPr lang="en-US" sz="1800" dirty="0">
                <a:effectLst/>
                <a:latin typeface="Calibri" panose="020F0502020204030204" pitchFamily="34" charset="0"/>
              </a:rPr>
              <a:t>With the boom in the Austin housing market, we wanted to showcase how the market has changed over time and what factors may impact housing purchases. </a:t>
            </a:r>
          </a:p>
          <a:p>
            <a:endParaRPr lang="en-US" dirty="0">
              <a:latin typeface="Calibri" panose="020F0502020204030204" pitchFamily="34" charset="0"/>
            </a:endParaRPr>
          </a:p>
        </p:txBody>
      </p:sp>
    </p:spTree>
    <p:extLst>
      <p:ext uri="{BB962C8B-B14F-4D97-AF65-F5344CB8AC3E}">
        <p14:creationId xmlns:p14="http://schemas.microsoft.com/office/powerpoint/2010/main" val="40945091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F575D68-1B79-46A3-8676-195856BA3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28E0418F-EF32-49B5-A0CF-7CE8D1664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4" name="Picture 3" descr="A house for sale sign&#10;&#10;Description automatically generated">
            <a:extLst>
              <a:ext uri="{FF2B5EF4-FFF2-40B4-BE49-F238E27FC236}">
                <a16:creationId xmlns:a16="http://schemas.microsoft.com/office/drawing/2014/main" id="{3A787D22-1B04-1BAD-B3D1-43C85782D39D}"/>
              </a:ext>
            </a:extLst>
          </p:cNvPr>
          <p:cNvPicPr>
            <a:picLocks noChangeAspect="1"/>
          </p:cNvPicPr>
          <p:nvPr/>
        </p:nvPicPr>
        <p:blipFill>
          <a:blip r:embed="rId3">
            <a:extLst>
              <a:ext uri="{28A0092B-C50C-407E-A947-70E740481C1C}">
                <a14:useLocalDpi xmlns:a14="http://schemas.microsoft.com/office/drawing/2010/main" val="0"/>
              </a:ext>
            </a:extLst>
          </a:blip>
          <a:srcRect t="14500" b="31751"/>
          <a:stretch/>
        </p:blipFill>
        <p:spPr>
          <a:xfrm>
            <a:off x="457200" y="1"/>
            <a:ext cx="10284781" cy="4035344"/>
          </a:xfrm>
          <a:prstGeom prst="rect">
            <a:avLst/>
          </a:prstGeom>
        </p:spPr>
      </p:pic>
      <p:sp>
        <p:nvSpPr>
          <p:cNvPr id="5" name="Title 4">
            <a:extLst>
              <a:ext uri="{FF2B5EF4-FFF2-40B4-BE49-F238E27FC236}">
                <a16:creationId xmlns:a16="http://schemas.microsoft.com/office/drawing/2014/main" id="{8CB11A9F-0526-9C15-DA89-C213E8CD1E74}"/>
              </a:ext>
            </a:extLst>
          </p:cNvPr>
          <p:cNvSpPr txBox="1">
            <a:spLocks/>
          </p:cNvSpPr>
          <p:nvPr/>
        </p:nvSpPr>
        <p:spPr>
          <a:xfrm>
            <a:off x="461481" y="4056501"/>
            <a:ext cx="2298982" cy="645850"/>
          </a:xfrm>
          <a:prstGeom prst="rect">
            <a:avLst/>
          </a:prstGeom>
        </p:spPr>
        <p:txBody>
          <a:bodyPr vert="horz" lIns="91440" tIns="45720" rIns="91440" bIns="45720" rtlCol="0" anchor="b">
            <a:normAutofit/>
          </a:bodyPr>
          <a:lstStyle>
            <a:defPPr>
              <a:defRPr lang="en-US"/>
            </a:defPPr>
            <a:lvl1pPr defTabSz="914400">
              <a:lnSpc>
                <a:spcPct val="85000"/>
              </a:lnSpc>
              <a:spcBef>
                <a:spcPct val="0"/>
              </a:spcBef>
              <a:spcAft>
                <a:spcPts val="600"/>
              </a:spcAft>
              <a:buNone/>
              <a:defRPr sz="3600" spc="-50">
                <a:latin typeface="+mj-lt"/>
                <a:ea typeface="+mj-ea"/>
                <a:cs typeface="+mj-cs"/>
              </a:defRPr>
            </a:lvl1pPr>
          </a:lstStyle>
          <a:p>
            <a:r>
              <a:rPr lang="en-US" dirty="0"/>
              <a:t>Dataset:</a:t>
            </a:r>
          </a:p>
        </p:txBody>
      </p:sp>
      <p:sp>
        <p:nvSpPr>
          <p:cNvPr id="6" name="Title 4">
            <a:extLst>
              <a:ext uri="{FF2B5EF4-FFF2-40B4-BE49-F238E27FC236}">
                <a16:creationId xmlns:a16="http://schemas.microsoft.com/office/drawing/2014/main" id="{03BB9404-9184-4D8B-23DC-6276748CB14C}"/>
              </a:ext>
            </a:extLst>
          </p:cNvPr>
          <p:cNvSpPr txBox="1">
            <a:spLocks/>
          </p:cNvSpPr>
          <p:nvPr/>
        </p:nvSpPr>
        <p:spPr>
          <a:xfrm>
            <a:off x="601681" y="4702351"/>
            <a:ext cx="4595160" cy="2031325"/>
          </a:xfrm>
          <a:prstGeom prst="rect">
            <a:avLst/>
          </a:prstGeom>
          <a:noFill/>
        </p:spPr>
        <p:txBody>
          <a:bodyPr wrap="square" rtlCol="0">
            <a:spAutoFit/>
          </a:bodyPr>
          <a:lstStyle>
            <a:defPPr>
              <a:defRPr lang="en-US"/>
            </a:defPPr>
            <a:lvl1pPr>
              <a:defRPr>
                <a:effectLst/>
                <a:latin typeface="Calibri" panose="020F0502020204030204" pitchFamily="34" charset="0"/>
              </a:defRPr>
            </a:lvl1pPr>
          </a:lstStyle>
          <a:p>
            <a:pPr marL="285750" indent="-285750">
              <a:buFont typeface="Arial" panose="020B0604020202020204" pitchFamily="34" charset="0"/>
              <a:buChar char="•"/>
            </a:pPr>
            <a:r>
              <a:rPr lang="en-US" dirty="0"/>
              <a:t>Austin, TX House Listings</a:t>
            </a:r>
          </a:p>
          <a:p>
            <a:pPr marL="285750" indent="-285750">
              <a:buFont typeface="Arial" panose="020B0604020202020204" pitchFamily="34" charset="0"/>
              <a:buChar char="•"/>
            </a:pPr>
            <a:r>
              <a:rPr lang="en-US" b="0" i="0" dirty="0">
                <a:effectLst/>
                <a:latin typeface="Inter"/>
              </a:rPr>
              <a:t>listings show how that market has changed over time</a:t>
            </a:r>
            <a:endParaRPr lang="en-US" dirty="0"/>
          </a:p>
          <a:p>
            <a:pPr marL="285750" indent="-285750">
              <a:buFont typeface="Arial" panose="020B0604020202020204" pitchFamily="34" charset="0"/>
              <a:buChar char="•"/>
            </a:pPr>
            <a:r>
              <a:rPr lang="en-US" dirty="0"/>
              <a:t>15,171 listings </a:t>
            </a:r>
          </a:p>
          <a:p>
            <a:pPr marL="285750" indent="-285750">
              <a:buFont typeface="Arial" panose="020B0604020202020204" pitchFamily="34" charset="0"/>
              <a:buChar char="•"/>
            </a:pPr>
            <a:r>
              <a:rPr lang="en-US" dirty="0"/>
              <a:t>Sale date data from 2018 - 2021</a:t>
            </a:r>
          </a:p>
          <a:p>
            <a:endParaRPr lang="en-US" dirty="0"/>
          </a:p>
          <a:p>
            <a:endParaRPr lang="en-US" dirty="0"/>
          </a:p>
        </p:txBody>
      </p:sp>
      <p:sp>
        <p:nvSpPr>
          <p:cNvPr id="9" name="TextBox 8">
            <a:extLst>
              <a:ext uri="{FF2B5EF4-FFF2-40B4-BE49-F238E27FC236}">
                <a16:creationId xmlns:a16="http://schemas.microsoft.com/office/drawing/2014/main" id="{EF954A5E-897E-CE4F-28FC-E6435DBE2855}"/>
              </a:ext>
            </a:extLst>
          </p:cNvPr>
          <p:cNvSpPr txBox="1"/>
          <p:nvPr/>
        </p:nvSpPr>
        <p:spPr>
          <a:xfrm>
            <a:off x="899160" y="6241840"/>
            <a:ext cx="2874103" cy="369332"/>
          </a:xfrm>
          <a:prstGeom prst="rect">
            <a:avLst/>
          </a:prstGeom>
          <a:noFill/>
        </p:spPr>
        <p:txBody>
          <a:bodyPr wrap="square">
            <a:spAutoFit/>
          </a:bodyPr>
          <a:lstStyle/>
          <a:p>
            <a:r>
              <a:rPr lang="en-US" dirty="0">
                <a:solidFill>
                  <a:srgbClr val="92D050"/>
                </a:solidFill>
                <a:hlinkClick r:id="rId4">
                  <a:extLst>
                    <a:ext uri="{A12FA001-AC4F-418D-AE19-62706E023703}">
                      <ahyp:hlinkClr xmlns:ahyp="http://schemas.microsoft.com/office/drawing/2018/hyperlinkcolor" val="tx"/>
                    </a:ext>
                  </a:extLst>
                </a:hlinkClick>
              </a:rPr>
              <a:t>Austin Housing Prices</a:t>
            </a:r>
            <a:r>
              <a:rPr lang="en-US" dirty="0">
                <a:solidFill>
                  <a:srgbClr val="92D050"/>
                </a:solidFill>
              </a:rPr>
              <a:t> </a:t>
            </a:r>
          </a:p>
        </p:txBody>
      </p:sp>
      <p:sp>
        <p:nvSpPr>
          <p:cNvPr id="10" name="Title 4">
            <a:extLst>
              <a:ext uri="{FF2B5EF4-FFF2-40B4-BE49-F238E27FC236}">
                <a16:creationId xmlns:a16="http://schemas.microsoft.com/office/drawing/2014/main" id="{251F5487-9BFF-6EB9-047B-7F091F7E7DD1}"/>
              </a:ext>
            </a:extLst>
          </p:cNvPr>
          <p:cNvSpPr txBox="1">
            <a:spLocks/>
          </p:cNvSpPr>
          <p:nvPr/>
        </p:nvSpPr>
        <p:spPr>
          <a:xfrm>
            <a:off x="5957660" y="4136561"/>
            <a:ext cx="2719137" cy="579643"/>
          </a:xfrm>
          <a:prstGeom prst="rect">
            <a:avLst/>
          </a:prstGeom>
        </p:spPr>
        <p:txBody>
          <a:bodyPr vert="horz" lIns="91440" tIns="45720" rIns="91440" bIns="45720" rtlCol="0" anchor="b">
            <a:normAutofit/>
          </a:bodyPr>
          <a:lstStyle>
            <a:defPPr>
              <a:defRPr lang="en-US"/>
            </a:defPPr>
            <a:lvl1pPr defTabSz="914400">
              <a:lnSpc>
                <a:spcPct val="85000"/>
              </a:lnSpc>
              <a:spcBef>
                <a:spcPct val="0"/>
              </a:spcBef>
              <a:spcAft>
                <a:spcPts val="600"/>
              </a:spcAft>
              <a:buNone/>
              <a:defRPr sz="3600" spc="-50">
                <a:latin typeface="+mj-lt"/>
                <a:ea typeface="+mj-ea"/>
                <a:cs typeface="+mj-cs"/>
              </a:defRPr>
            </a:lvl1pPr>
          </a:lstStyle>
          <a:p>
            <a:r>
              <a:rPr lang="en-US" dirty="0"/>
              <a:t>Inspiration</a:t>
            </a:r>
          </a:p>
        </p:txBody>
      </p:sp>
      <p:sp>
        <p:nvSpPr>
          <p:cNvPr id="12" name="TextBox 11">
            <a:extLst>
              <a:ext uri="{FF2B5EF4-FFF2-40B4-BE49-F238E27FC236}">
                <a16:creationId xmlns:a16="http://schemas.microsoft.com/office/drawing/2014/main" id="{B81FC281-03C6-8052-C8C6-921BC0C73D68}"/>
              </a:ext>
            </a:extLst>
          </p:cNvPr>
          <p:cNvSpPr txBox="1"/>
          <p:nvPr/>
        </p:nvSpPr>
        <p:spPr>
          <a:xfrm>
            <a:off x="6096000" y="4702351"/>
            <a:ext cx="6096000" cy="1200329"/>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92D050"/>
                </a:solidFill>
                <a:hlinkClick r:id="rId5">
                  <a:extLst>
                    <a:ext uri="{A12FA001-AC4F-418D-AE19-62706E023703}">
                      <ahyp:hlinkClr xmlns:ahyp="http://schemas.microsoft.com/office/drawing/2018/hyperlinkcolor" val="tx"/>
                    </a:ext>
                  </a:extLst>
                </a:hlinkClick>
              </a:rPr>
              <a:t>https://www.kaggle.com/code/threnjen/austin-housing-eda-nlp-models-visualizations</a:t>
            </a:r>
            <a:r>
              <a:rPr lang="en-US" dirty="0">
                <a:solidFill>
                  <a:srgbClr val="92D050"/>
                </a:solidFill>
              </a:rPr>
              <a:t> </a:t>
            </a:r>
          </a:p>
          <a:p>
            <a:pPr marL="285750" indent="-285750">
              <a:buFont typeface="Arial" panose="020B0604020202020204" pitchFamily="34" charset="0"/>
              <a:buChar char="•"/>
            </a:pPr>
            <a:r>
              <a:rPr lang="en-US" dirty="0">
                <a:solidFill>
                  <a:srgbClr val="92D050"/>
                </a:solidFill>
                <a:hlinkClick r:id="rId6">
                  <a:extLst>
                    <a:ext uri="{A12FA001-AC4F-418D-AE19-62706E023703}">
                      <ahyp:hlinkClr xmlns:ahyp="http://schemas.microsoft.com/office/drawing/2018/hyperlinkcolor" val="tx"/>
                    </a:ext>
                  </a:extLst>
                </a:hlinkClick>
              </a:rPr>
              <a:t>https://www.kaggle.com/code/nathanfstern/austin-house-price-prediction</a:t>
            </a:r>
            <a:r>
              <a:rPr lang="en-US" dirty="0">
                <a:solidFill>
                  <a:srgbClr val="92D050"/>
                </a:solidFill>
              </a:rPr>
              <a:t> </a:t>
            </a:r>
          </a:p>
        </p:txBody>
      </p:sp>
    </p:spTree>
    <p:extLst>
      <p:ext uri="{BB962C8B-B14F-4D97-AF65-F5344CB8AC3E}">
        <p14:creationId xmlns:p14="http://schemas.microsoft.com/office/powerpoint/2010/main" val="2500172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F575D68-1B79-46A3-8676-195856BA3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28E0418F-EF32-49B5-A0CF-7CE8D1664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 name="Rectangle 1">
            <a:extLst>
              <a:ext uri="{FF2B5EF4-FFF2-40B4-BE49-F238E27FC236}">
                <a16:creationId xmlns:a16="http://schemas.microsoft.com/office/drawing/2014/main" id="{9B724714-6EEC-1FBA-42AA-33E33B8F0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4">
            <a:extLst>
              <a:ext uri="{FF2B5EF4-FFF2-40B4-BE49-F238E27FC236}">
                <a16:creationId xmlns:a16="http://schemas.microsoft.com/office/drawing/2014/main" id="{4DB92CC8-9CF7-7732-7719-D0EC798EF070}"/>
              </a:ext>
            </a:extLst>
          </p:cNvPr>
          <p:cNvSpPr txBox="1">
            <a:spLocks/>
          </p:cNvSpPr>
          <p:nvPr/>
        </p:nvSpPr>
        <p:spPr>
          <a:xfrm>
            <a:off x="563705" y="176697"/>
            <a:ext cx="3972785" cy="645850"/>
          </a:xfrm>
          <a:prstGeom prst="rect">
            <a:avLst/>
          </a:prstGeom>
        </p:spPr>
        <p:txBody>
          <a:bodyPr vert="horz" lIns="91440" tIns="45720" rIns="91440" bIns="45720" rtlCol="0" anchor="b">
            <a:normAutofit fontScale="85000" lnSpcReduction="10000"/>
          </a:bodyPr>
          <a:lstStyle>
            <a:defPPr>
              <a:defRPr lang="en-US"/>
            </a:defPPr>
            <a:lvl1pPr defTabSz="914400">
              <a:lnSpc>
                <a:spcPct val="85000"/>
              </a:lnSpc>
              <a:spcBef>
                <a:spcPct val="0"/>
              </a:spcBef>
              <a:spcAft>
                <a:spcPts val="600"/>
              </a:spcAft>
              <a:buNone/>
              <a:defRPr sz="3600" spc="-50">
                <a:latin typeface="+mj-lt"/>
                <a:ea typeface="+mj-ea"/>
                <a:cs typeface="+mj-cs"/>
              </a:defRPr>
            </a:lvl1pPr>
          </a:lstStyle>
          <a:p>
            <a:r>
              <a:rPr lang="en-US" dirty="0"/>
              <a:t>Research Question 1:</a:t>
            </a:r>
          </a:p>
        </p:txBody>
      </p:sp>
      <p:sp>
        <p:nvSpPr>
          <p:cNvPr id="4" name="Rectangle 3">
            <a:extLst>
              <a:ext uri="{FF2B5EF4-FFF2-40B4-BE49-F238E27FC236}">
                <a16:creationId xmlns:a16="http://schemas.microsoft.com/office/drawing/2014/main" id="{95529E04-1E3C-C113-AAF5-AE2E1B19A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TextBox 8">
            <a:extLst>
              <a:ext uri="{FF2B5EF4-FFF2-40B4-BE49-F238E27FC236}">
                <a16:creationId xmlns:a16="http://schemas.microsoft.com/office/drawing/2014/main" id="{2F6527EE-244B-3615-AEF3-B52E1E66E7C3}"/>
              </a:ext>
            </a:extLst>
          </p:cNvPr>
          <p:cNvSpPr txBox="1"/>
          <p:nvPr/>
        </p:nvSpPr>
        <p:spPr>
          <a:xfrm>
            <a:off x="563705" y="1057455"/>
            <a:ext cx="4514322" cy="646331"/>
          </a:xfrm>
          <a:prstGeom prst="rect">
            <a:avLst/>
          </a:prstGeom>
          <a:noFill/>
        </p:spPr>
        <p:txBody>
          <a:bodyPr wrap="square">
            <a:spAutoFit/>
          </a:bodyPr>
          <a:lstStyle/>
          <a:p>
            <a:r>
              <a:rPr lang="en-US" sz="1800" dirty="0">
                <a:effectLst/>
                <a:latin typeface="Calibri" panose="020F0502020204030204" pitchFamily="34" charset="0"/>
                <a:cs typeface="Calibri" panose="020F0502020204030204" pitchFamily="34" charset="0"/>
              </a:rPr>
              <a:t>What is the biggest difference in home price, per School Rating, from 2018 - 2021? </a:t>
            </a:r>
            <a:endParaRPr lang="en-US" dirty="0">
              <a:latin typeface="Calibri" panose="020F0502020204030204" pitchFamily="34" charset="0"/>
              <a:cs typeface="Calibri" panose="020F0502020204030204" pitchFamily="34" charset="0"/>
            </a:endParaRPr>
          </a:p>
        </p:txBody>
      </p:sp>
      <p:pic>
        <p:nvPicPr>
          <p:cNvPr id="11" name="Picture 10">
            <a:extLst>
              <a:ext uri="{FF2B5EF4-FFF2-40B4-BE49-F238E27FC236}">
                <a16:creationId xmlns:a16="http://schemas.microsoft.com/office/drawing/2014/main" id="{A5363833-13E3-317E-F84B-8FD75FF38B92}"/>
              </a:ext>
            </a:extLst>
          </p:cNvPr>
          <p:cNvPicPr>
            <a:picLocks noChangeAspect="1"/>
          </p:cNvPicPr>
          <p:nvPr/>
        </p:nvPicPr>
        <p:blipFill>
          <a:blip r:embed="rId3"/>
          <a:stretch>
            <a:fillRect/>
          </a:stretch>
        </p:blipFill>
        <p:spPr>
          <a:xfrm>
            <a:off x="5220056" y="1070941"/>
            <a:ext cx="6704930" cy="4805199"/>
          </a:xfrm>
          <a:prstGeom prst="rect">
            <a:avLst/>
          </a:prstGeom>
        </p:spPr>
      </p:pic>
      <p:sp>
        <p:nvSpPr>
          <p:cNvPr id="14" name="TextBox 13">
            <a:extLst>
              <a:ext uri="{FF2B5EF4-FFF2-40B4-BE49-F238E27FC236}">
                <a16:creationId xmlns:a16="http://schemas.microsoft.com/office/drawing/2014/main" id="{60B0138A-89FF-A959-8B7A-88BC9C7B6B99}"/>
              </a:ext>
            </a:extLst>
          </p:cNvPr>
          <p:cNvSpPr txBox="1"/>
          <p:nvPr/>
        </p:nvSpPr>
        <p:spPr>
          <a:xfrm>
            <a:off x="599229" y="1938694"/>
            <a:ext cx="3937261" cy="4031873"/>
          </a:xfrm>
          <a:prstGeom prst="rect">
            <a:avLst/>
          </a:prstGeom>
          <a:noFill/>
        </p:spPr>
        <p:txBody>
          <a:bodyPr wrap="square">
            <a:spAutoFit/>
          </a:bodyPr>
          <a:lstStyle/>
          <a:p>
            <a:pPr marL="285750" indent="-285750">
              <a:buFont typeface="Arial" panose="020B0604020202020204" pitchFamily="34" charset="0"/>
              <a:buChar char="•"/>
            </a:pPr>
            <a:r>
              <a:rPr lang="en-US" sz="1600" dirty="0">
                <a:effectLst/>
                <a:latin typeface="Calibri" panose="020F0502020204030204" pitchFamily="34" charset="0"/>
                <a:cs typeface="Calibri" panose="020F0502020204030204" pitchFamily="34" charset="0"/>
              </a:rPr>
              <a:t>As school ratings increase, there is a clear trend of higher home price differences</a:t>
            </a:r>
          </a:p>
          <a:p>
            <a:pPr marL="285750" indent="-285750">
              <a:buFont typeface="Arial" panose="020B0604020202020204" pitchFamily="34" charset="0"/>
              <a:buChar char="•"/>
            </a:pPr>
            <a:endParaRPr lang="en-US" sz="16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600" dirty="0">
                <a:effectLst/>
                <a:latin typeface="Calibri" panose="020F0502020204030204" pitchFamily="34" charset="0"/>
                <a:cs typeface="Calibri" panose="020F0502020204030204" pitchFamily="34" charset="0"/>
              </a:rPr>
              <a:t>This indicates that areas with higher-rated schools have significantly higher home prices compared to areas with lower-rated schools. </a:t>
            </a:r>
          </a:p>
          <a:p>
            <a:endParaRPr lang="en-US" sz="1600" dirty="0">
              <a:effectLst/>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US" sz="1600" dirty="0">
                <a:effectLst/>
                <a:latin typeface="Calibri" panose="020F0502020204030204" pitchFamily="34" charset="0"/>
                <a:cs typeface="Calibri" panose="020F0502020204030204" pitchFamily="34" charset="0"/>
              </a:rPr>
              <a:t>Average </a:t>
            </a:r>
            <a:r>
              <a:rPr lang="en-US" sz="1600" dirty="0">
                <a:latin typeface="Calibri" panose="020F0502020204030204" pitchFamily="34" charset="0"/>
                <a:cs typeface="Calibri" panose="020F0502020204030204" pitchFamily="34" charset="0"/>
              </a:rPr>
              <a:t>S</a:t>
            </a:r>
            <a:r>
              <a:rPr lang="en-US" sz="1600" dirty="0">
                <a:effectLst/>
                <a:latin typeface="Calibri" panose="020F0502020204030204" pitchFamily="34" charset="0"/>
                <a:cs typeface="Calibri" panose="020F0502020204030204" pitchFamily="34" charset="0"/>
              </a:rPr>
              <a:t>chool </a:t>
            </a:r>
            <a:r>
              <a:rPr lang="en-US" sz="1600" dirty="0">
                <a:latin typeface="Calibri" panose="020F0502020204030204" pitchFamily="34" charset="0"/>
                <a:cs typeface="Calibri" panose="020F0502020204030204" pitchFamily="34" charset="0"/>
              </a:rPr>
              <a:t>R</a:t>
            </a:r>
            <a:r>
              <a:rPr lang="en-US" sz="1600" dirty="0">
                <a:effectLst/>
                <a:latin typeface="Calibri" panose="020F0502020204030204" pitchFamily="34" charset="0"/>
                <a:cs typeface="Calibri" panose="020F0502020204030204" pitchFamily="34" charset="0"/>
              </a:rPr>
              <a:t>ating: </a:t>
            </a:r>
            <a:r>
              <a:rPr lang="en-US" sz="1600" dirty="0">
                <a:solidFill>
                  <a:srgbClr val="92D050"/>
                </a:solidFill>
                <a:effectLst/>
                <a:latin typeface="Calibri" panose="020F0502020204030204" pitchFamily="34" charset="0"/>
                <a:cs typeface="Calibri" panose="020F0502020204030204" pitchFamily="34" charset="0"/>
              </a:rPr>
              <a:t>8.33</a:t>
            </a:r>
            <a:r>
              <a:rPr lang="en-US" sz="1600" dirty="0">
                <a:effectLst/>
                <a:latin typeface="Calibri" panose="020F0502020204030204" pitchFamily="34" charset="0"/>
                <a:cs typeface="Calibri" panose="020F0502020204030204" pitchFamily="34" charset="0"/>
              </a:rPr>
              <a:t> </a:t>
            </a:r>
            <a:endParaRPr lang="en-US" sz="1600" dirty="0">
              <a:latin typeface="Calibri" panose="020F0502020204030204" pitchFamily="34" charset="0"/>
              <a:cs typeface="Calibri" panose="020F0502020204030204" pitchFamily="34" charset="0"/>
            </a:endParaRPr>
          </a:p>
          <a:p>
            <a:pPr marL="742950" lvl="1" indent="-285750">
              <a:buFont typeface="Arial" panose="020B0604020202020204" pitchFamily="34" charset="0"/>
              <a:buChar char="•"/>
            </a:pPr>
            <a:r>
              <a:rPr lang="en-US" sz="1600" dirty="0">
                <a:effectLst/>
                <a:latin typeface="Calibri" panose="020F0502020204030204" pitchFamily="34" charset="0"/>
                <a:cs typeface="Calibri" panose="020F0502020204030204" pitchFamily="34" charset="0"/>
              </a:rPr>
              <a:t>Maximum </a:t>
            </a:r>
            <a:r>
              <a:rPr lang="en-US" sz="1600" dirty="0">
                <a:latin typeface="Calibri" panose="020F0502020204030204" pitchFamily="34" charset="0"/>
                <a:cs typeface="Calibri" panose="020F0502020204030204" pitchFamily="34" charset="0"/>
              </a:rPr>
              <a:t>H</a:t>
            </a:r>
            <a:r>
              <a:rPr lang="en-US" sz="1600" dirty="0">
                <a:effectLst/>
                <a:latin typeface="Calibri" panose="020F0502020204030204" pitchFamily="34" charset="0"/>
                <a:cs typeface="Calibri" panose="020F0502020204030204" pitchFamily="34" charset="0"/>
              </a:rPr>
              <a:t>ome </a:t>
            </a:r>
            <a:r>
              <a:rPr lang="en-US" sz="1600" dirty="0">
                <a:latin typeface="Calibri" panose="020F0502020204030204" pitchFamily="34" charset="0"/>
                <a:cs typeface="Calibri" panose="020F0502020204030204" pitchFamily="34" charset="0"/>
              </a:rPr>
              <a:t>P</a:t>
            </a:r>
            <a:r>
              <a:rPr lang="en-US" sz="1600" dirty="0">
                <a:effectLst/>
                <a:latin typeface="Calibri" panose="020F0502020204030204" pitchFamily="34" charset="0"/>
                <a:cs typeface="Calibri" panose="020F0502020204030204" pitchFamily="34" charset="0"/>
              </a:rPr>
              <a:t>rice: </a:t>
            </a:r>
            <a:r>
              <a:rPr lang="en-US" sz="1600" dirty="0">
                <a:solidFill>
                  <a:srgbClr val="92D050"/>
                </a:solidFill>
                <a:effectLst/>
                <a:latin typeface="Calibri" panose="020F0502020204030204" pitchFamily="34" charset="0"/>
                <a:cs typeface="Calibri" panose="020F0502020204030204" pitchFamily="34" charset="0"/>
              </a:rPr>
              <a:t>$13.5 million</a:t>
            </a:r>
          </a:p>
          <a:p>
            <a:pPr marL="742950" lvl="1"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M</a:t>
            </a:r>
            <a:r>
              <a:rPr lang="en-US" sz="1600" dirty="0">
                <a:effectLst/>
                <a:latin typeface="Calibri" panose="020F0502020204030204" pitchFamily="34" charset="0"/>
                <a:cs typeface="Calibri" panose="020F0502020204030204" pitchFamily="34" charset="0"/>
              </a:rPr>
              <a:t>inimum Home Price: </a:t>
            </a:r>
            <a:r>
              <a:rPr lang="en-US" sz="1600" dirty="0">
                <a:solidFill>
                  <a:srgbClr val="92D050"/>
                </a:solidFill>
                <a:effectLst/>
                <a:latin typeface="Calibri" panose="020F0502020204030204" pitchFamily="34" charset="0"/>
                <a:cs typeface="Calibri" panose="020F0502020204030204" pitchFamily="34" charset="0"/>
              </a:rPr>
              <a:t>$5,500</a:t>
            </a:r>
          </a:p>
          <a:p>
            <a:pPr marL="742950" lvl="1"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Price Difference: </a:t>
            </a:r>
            <a:r>
              <a:rPr lang="en-US" sz="1600" dirty="0">
                <a:solidFill>
                  <a:srgbClr val="92D050"/>
                </a:solidFill>
                <a:latin typeface="Calibri" panose="020F0502020204030204" pitchFamily="34" charset="0"/>
                <a:cs typeface="Calibri" panose="020F0502020204030204" pitchFamily="34" charset="0"/>
              </a:rPr>
              <a:t>$13,494,500</a:t>
            </a:r>
          </a:p>
          <a:p>
            <a:pPr lvl="1"/>
            <a:endParaRPr lang="en-US" sz="1600" dirty="0">
              <a:solidFill>
                <a:srgbClr val="92D050"/>
              </a:solidFill>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Suggests that there is a higher demand for homes in areas with better-rated schools</a:t>
            </a:r>
          </a:p>
        </p:txBody>
      </p:sp>
    </p:spTree>
    <p:extLst>
      <p:ext uri="{BB962C8B-B14F-4D97-AF65-F5344CB8AC3E}">
        <p14:creationId xmlns:p14="http://schemas.microsoft.com/office/powerpoint/2010/main" val="1807339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F575D68-1B79-46A3-8676-195856BA3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28E0418F-EF32-49B5-A0CF-7CE8D1664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 name="Rectangle 1">
            <a:extLst>
              <a:ext uri="{FF2B5EF4-FFF2-40B4-BE49-F238E27FC236}">
                <a16:creationId xmlns:a16="http://schemas.microsoft.com/office/drawing/2014/main" id="{F614A6CE-8AB5-70A5-9EE8-6CB103D81A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F0C5BD47-F05D-68D8-29A5-3A4903A09D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Title 4">
            <a:extLst>
              <a:ext uri="{FF2B5EF4-FFF2-40B4-BE49-F238E27FC236}">
                <a16:creationId xmlns:a16="http://schemas.microsoft.com/office/drawing/2014/main" id="{CE1AF3CB-78D1-869A-C4ED-F9447A4A2FBA}"/>
              </a:ext>
            </a:extLst>
          </p:cNvPr>
          <p:cNvSpPr txBox="1">
            <a:spLocks/>
          </p:cNvSpPr>
          <p:nvPr/>
        </p:nvSpPr>
        <p:spPr>
          <a:xfrm>
            <a:off x="554827" y="68461"/>
            <a:ext cx="3972785" cy="645850"/>
          </a:xfrm>
          <a:prstGeom prst="rect">
            <a:avLst/>
          </a:prstGeom>
        </p:spPr>
        <p:txBody>
          <a:bodyPr vert="horz" lIns="91440" tIns="45720" rIns="91440" bIns="45720" rtlCol="0" anchor="b">
            <a:normAutofit fontScale="85000" lnSpcReduction="10000"/>
          </a:bodyPr>
          <a:lstStyle>
            <a:defPPr>
              <a:defRPr lang="en-US"/>
            </a:defPPr>
            <a:lvl1pPr defTabSz="914400">
              <a:lnSpc>
                <a:spcPct val="85000"/>
              </a:lnSpc>
              <a:spcBef>
                <a:spcPct val="0"/>
              </a:spcBef>
              <a:spcAft>
                <a:spcPts val="600"/>
              </a:spcAft>
              <a:buNone/>
              <a:defRPr sz="3600" spc="-50">
                <a:latin typeface="+mj-lt"/>
                <a:ea typeface="+mj-ea"/>
                <a:cs typeface="+mj-cs"/>
              </a:defRPr>
            </a:lvl1pPr>
          </a:lstStyle>
          <a:p>
            <a:r>
              <a:rPr lang="en-US" dirty="0"/>
              <a:t>Research Question 2:</a:t>
            </a:r>
          </a:p>
        </p:txBody>
      </p:sp>
      <p:sp>
        <p:nvSpPr>
          <p:cNvPr id="10" name="TextBox 9">
            <a:extLst>
              <a:ext uri="{FF2B5EF4-FFF2-40B4-BE49-F238E27FC236}">
                <a16:creationId xmlns:a16="http://schemas.microsoft.com/office/drawing/2014/main" id="{5CE6D185-1164-CA4E-7C1A-7CF523E0114F}"/>
              </a:ext>
            </a:extLst>
          </p:cNvPr>
          <p:cNvSpPr txBox="1"/>
          <p:nvPr/>
        </p:nvSpPr>
        <p:spPr>
          <a:xfrm>
            <a:off x="554827" y="825976"/>
            <a:ext cx="5650664" cy="338554"/>
          </a:xfrm>
          <a:prstGeom prst="rect">
            <a:avLst/>
          </a:prstGeom>
          <a:noFill/>
        </p:spPr>
        <p:txBody>
          <a:bodyPr wrap="square">
            <a:spAutoFit/>
          </a:bodyPr>
          <a:lstStyle/>
          <a:p>
            <a:r>
              <a:rPr lang="en-US" sz="1600" b="0" i="0" dirty="0">
                <a:effectLst/>
                <a:latin typeface="Calibri" panose="020F0502020204030204" pitchFamily="34" charset="0"/>
                <a:cs typeface="Calibri" panose="020F0502020204030204" pitchFamily="34" charset="0"/>
              </a:rPr>
              <a:t>How many homes have Homeowner Associations per year </a:t>
            </a:r>
            <a:r>
              <a:rPr lang="en-US" sz="1600" dirty="0">
                <a:latin typeface="Calibri" panose="020F0502020204030204" pitchFamily="34" charset="0"/>
                <a:cs typeface="Calibri" panose="020F0502020204030204" pitchFamily="34" charset="0"/>
              </a:rPr>
              <a:t>b</a:t>
            </a:r>
            <a:r>
              <a:rPr lang="en-US" sz="1600" b="0" i="0" dirty="0">
                <a:effectLst/>
                <a:latin typeface="Calibri" panose="020F0502020204030204" pitchFamily="34" charset="0"/>
                <a:cs typeface="Calibri" panose="020F0502020204030204" pitchFamily="34" charset="0"/>
              </a:rPr>
              <a:t>uilt? </a:t>
            </a:r>
            <a:endParaRPr lang="en-US" sz="1600" dirty="0">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095DA273-D1F3-0940-4855-A0365392479E}"/>
              </a:ext>
            </a:extLst>
          </p:cNvPr>
          <p:cNvSpPr txBox="1"/>
          <p:nvPr/>
        </p:nvSpPr>
        <p:spPr>
          <a:xfrm>
            <a:off x="959119" y="1707537"/>
            <a:ext cx="3277267" cy="3847207"/>
          </a:xfrm>
          <a:prstGeom prst="rect">
            <a:avLst/>
          </a:prstGeom>
          <a:noFill/>
        </p:spPr>
        <p:txBody>
          <a:bodyPr wrap="square">
            <a:spAutoFit/>
          </a:bodyPr>
          <a:lstStyle/>
          <a:p>
            <a:pPr marL="285750" indent="-285750" algn="l">
              <a:buFont typeface="Arial" panose="020B0604020202020204" pitchFamily="34" charset="0"/>
              <a:buChar char="•"/>
            </a:pPr>
            <a:r>
              <a:rPr lang="en-US" sz="1600" b="0" i="0" dirty="0">
                <a:effectLst/>
                <a:latin typeface="Calibri" panose="020F0502020204030204" pitchFamily="34" charset="0"/>
                <a:cs typeface="Calibri" panose="020F0502020204030204" pitchFamily="34" charset="0"/>
              </a:rPr>
              <a:t>Austin started experiencing a rise in </a:t>
            </a:r>
            <a:r>
              <a:rPr lang="en-US" sz="1600" b="0" i="0" dirty="0" err="1">
                <a:effectLst/>
                <a:latin typeface="Calibri" panose="020F0502020204030204" pitchFamily="34" charset="0"/>
                <a:cs typeface="Calibri" panose="020F0502020204030204" pitchFamily="34" charset="0"/>
              </a:rPr>
              <a:t>HOAs</a:t>
            </a:r>
            <a:r>
              <a:rPr lang="en-US" sz="1600" b="0" i="0" dirty="0">
                <a:effectLst/>
                <a:latin typeface="Calibri" panose="020F0502020204030204" pitchFamily="34" charset="0"/>
                <a:cs typeface="Calibri" panose="020F0502020204030204" pitchFamily="34" charset="0"/>
              </a:rPr>
              <a:t> in the 1970s. </a:t>
            </a:r>
          </a:p>
          <a:p>
            <a:pPr marL="285750" indent="-285750" algn="l">
              <a:buFont typeface="Arial" panose="020B0604020202020204" pitchFamily="34" charset="0"/>
              <a:buChar char="•"/>
            </a:pPr>
            <a:endParaRPr lang="en-US" sz="1600" dirty="0">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US" sz="1600" dirty="0">
                <a:latin typeface="Calibri" panose="020F0502020204030204" pitchFamily="34" charset="0"/>
                <a:cs typeface="Calibri" panose="020F0502020204030204" pitchFamily="34" charset="0"/>
              </a:rPr>
              <a:t>S</a:t>
            </a:r>
            <a:r>
              <a:rPr lang="en-US" sz="1600" b="0" i="0" dirty="0">
                <a:effectLst/>
                <a:latin typeface="Calibri" panose="020F0502020204030204" pitchFamily="34" charset="0"/>
                <a:cs typeface="Calibri" panose="020F0502020204030204" pitchFamily="34" charset="0"/>
              </a:rPr>
              <a:t>urrounding cities around Austin tend to have had a small population of homes with HOA.</a:t>
            </a:r>
            <a:endParaRPr lang="en-US" sz="1600" dirty="0">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endParaRPr lang="en-US" sz="1600" b="0" i="0" dirty="0">
              <a:effectLst/>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US" sz="1600" b="0" i="0" dirty="0">
                <a:effectLst/>
                <a:latin typeface="Calibri" panose="020F0502020204030204" pitchFamily="34" charset="0"/>
                <a:cs typeface="Calibri" panose="020F0502020204030204" pitchFamily="34" charset="0"/>
              </a:rPr>
              <a:t>Between 1988 – 1998, homes with </a:t>
            </a:r>
            <a:r>
              <a:rPr lang="en-US" sz="1600" b="0" i="0" dirty="0" err="1">
                <a:effectLst/>
                <a:latin typeface="Calibri" panose="020F0502020204030204" pitchFamily="34" charset="0"/>
                <a:cs typeface="Calibri" panose="020F0502020204030204" pitchFamily="34" charset="0"/>
              </a:rPr>
              <a:t>HOAs</a:t>
            </a:r>
            <a:r>
              <a:rPr lang="en-US" sz="1600" b="0" i="0" dirty="0">
                <a:effectLst/>
                <a:latin typeface="Calibri" panose="020F0502020204030204" pitchFamily="34" charset="0"/>
                <a:cs typeface="Calibri" panose="020F0502020204030204" pitchFamily="34" charset="0"/>
              </a:rPr>
              <a:t> rose from 47 to 360. </a:t>
            </a:r>
          </a:p>
          <a:p>
            <a:pPr marL="285750" indent="-285750" algn="l">
              <a:buFont typeface="Arial" panose="020B0604020202020204" pitchFamily="34" charset="0"/>
              <a:buChar char="•"/>
            </a:pPr>
            <a:endParaRPr lang="en-US" sz="1600" dirty="0">
              <a:latin typeface="Calibri" panose="020F0502020204030204" pitchFamily="34" charset="0"/>
              <a:cs typeface="Calibri" panose="020F0502020204030204" pitchFamily="34" charset="0"/>
            </a:endParaRPr>
          </a:p>
          <a:p>
            <a:pPr marL="285750" indent="-285750" algn="l">
              <a:buFont typeface="Arial" panose="020B0604020202020204" pitchFamily="34" charset="0"/>
              <a:buChar char="•"/>
            </a:pPr>
            <a:r>
              <a:rPr lang="en-US" sz="1600" b="0" i="0" dirty="0">
                <a:effectLst/>
                <a:latin typeface="Calibri" panose="020F0502020204030204" pitchFamily="34" charset="0"/>
                <a:cs typeface="Calibri" panose="020F0502020204030204" pitchFamily="34" charset="0"/>
              </a:rPr>
              <a:t>In 2006, homes with </a:t>
            </a:r>
            <a:r>
              <a:rPr lang="en-US" sz="1600" b="0" i="0" dirty="0" err="1">
                <a:effectLst/>
                <a:latin typeface="Calibri" panose="020F0502020204030204" pitchFamily="34" charset="0"/>
                <a:cs typeface="Calibri" panose="020F0502020204030204" pitchFamily="34" charset="0"/>
              </a:rPr>
              <a:t>HOAs</a:t>
            </a:r>
            <a:r>
              <a:rPr lang="en-US" sz="1600" b="0" i="0" dirty="0">
                <a:effectLst/>
                <a:latin typeface="Calibri" panose="020F0502020204030204" pitchFamily="34" charset="0"/>
                <a:cs typeface="Calibri" panose="020F0502020204030204" pitchFamily="34" charset="0"/>
              </a:rPr>
              <a:t> reached an all-time high of 456 and has since declined to 61</a:t>
            </a:r>
            <a:endParaRPr lang="en-US" b="0" i="0" dirty="0">
              <a:solidFill>
                <a:srgbClr val="1D1C1D"/>
              </a:solidFill>
              <a:effectLst/>
              <a:highlight>
                <a:srgbClr val="F8F8F8"/>
              </a:highlight>
              <a:latin typeface="Slack-Lato"/>
            </a:endParaRPr>
          </a:p>
          <a:p>
            <a:br>
              <a:rPr lang="en-US" b="0" i="0" dirty="0">
                <a:solidFill>
                  <a:srgbClr val="1D1C1D"/>
                </a:solidFill>
                <a:effectLst/>
                <a:highlight>
                  <a:srgbClr val="F8F8F8"/>
                </a:highlight>
                <a:latin typeface="Slack-Lato"/>
              </a:rPr>
            </a:br>
            <a:endParaRPr lang="en-US" dirty="0"/>
          </a:p>
        </p:txBody>
      </p:sp>
      <p:pic>
        <p:nvPicPr>
          <p:cNvPr id="14" name="Picture 13">
            <a:extLst>
              <a:ext uri="{FF2B5EF4-FFF2-40B4-BE49-F238E27FC236}">
                <a16:creationId xmlns:a16="http://schemas.microsoft.com/office/drawing/2014/main" id="{E602AEAC-CD3D-8C28-9A7A-A93938008AB1}"/>
              </a:ext>
            </a:extLst>
          </p:cNvPr>
          <p:cNvPicPr>
            <a:picLocks noChangeAspect="1"/>
          </p:cNvPicPr>
          <p:nvPr/>
        </p:nvPicPr>
        <p:blipFill>
          <a:blip r:embed="rId3"/>
          <a:stretch>
            <a:fillRect/>
          </a:stretch>
        </p:blipFill>
        <p:spPr>
          <a:xfrm>
            <a:off x="4738305" y="1488283"/>
            <a:ext cx="6938992" cy="4285714"/>
          </a:xfrm>
          <a:prstGeom prst="rect">
            <a:avLst/>
          </a:prstGeom>
        </p:spPr>
      </p:pic>
    </p:spTree>
    <p:extLst>
      <p:ext uri="{BB962C8B-B14F-4D97-AF65-F5344CB8AC3E}">
        <p14:creationId xmlns:p14="http://schemas.microsoft.com/office/powerpoint/2010/main" val="6531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F575D68-1B79-46A3-8676-195856BA3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28E0418F-EF32-49B5-A0CF-7CE8D1664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 name="Rectangle 1">
            <a:extLst>
              <a:ext uri="{FF2B5EF4-FFF2-40B4-BE49-F238E27FC236}">
                <a16:creationId xmlns:a16="http://schemas.microsoft.com/office/drawing/2014/main" id="{90D44041-5CDB-CB0E-8DD5-B42D14B350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5F3C3182-7BDB-4962-F375-46495F959E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8" name="Title 4">
            <a:extLst>
              <a:ext uri="{FF2B5EF4-FFF2-40B4-BE49-F238E27FC236}">
                <a16:creationId xmlns:a16="http://schemas.microsoft.com/office/drawing/2014/main" id="{B736C36C-9290-1986-086E-F46074C901D7}"/>
              </a:ext>
            </a:extLst>
          </p:cNvPr>
          <p:cNvSpPr txBox="1">
            <a:spLocks/>
          </p:cNvSpPr>
          <p:nvPr/>
        </p:nvSpPr>
        <p:spPr>
          <a:xfrm>
            <a:off x="554827" y="68461"/>
            <a:ext cx="3972785" cy="645850"/>
          </a:xfrm>
          <a:prstGeom prst="rect">
            <a:avLst/>
          </a:prstGeom>
        </p:spPr>
        <p:txBody>
          <a:bodyPr vert="horz" lIns="91440" tIns="45720" rIns="91440" bIns="45720" rtlCol="0" anchor="b">
            <a:normAutofit fontScale="85000" lnSpcReduction="10000"/>
          </a:bodyPr>
          <a:lstStyle>
            <a:defPPr>
              <a:defRPr lang="en-US"/>
            </a:defPPr>
            <a:lvl1pPr defTabSz="914400">
              <a:lnSpc>
                <a:spcPct val="85000"/>
              </a:lnSpc>
              <a:spcBef>
                <a:spcPct val="0"/>
              </a:spcBef>
              <a:spcAft>
                <a:spcPts val="600"/>
              </a:spcAft>
              <a:buNone/>
              <a:defRPr sz="3600" spc="-50">
                <a:latin typeface="+mj-lt"/>
                <a:ea typeface="+mj-ea"/>
                <a:cs typeface="+mj-cs"/>
              </a:defRPr>
            </a:lvl1pPr>
          </a:lstStyle>
          <a:p>
            <a:r>
              <a:rPr lang="en-US" dirty="0"/>
              <a:t>Research Question 3:</a:t>
            </a:r>
          </a:p>
        </p:txBody>
      </p:sp>
      <p:sp>
        <p:nvSpPr>
          <p:cNvPr id="11" name="TextBox 10">
            <a:extLst>
              <a:ext uri="{FF2B5EF4-FFF2-40B4-BE49-F238E27FC236}">
                <a16:creationId xmlns:a16="http://schemas.microsoft.com/office/drawing/2014/main" id="{9D4BFE9B-CBB9-5802-8B69-EF71DA012B72}"/>
              </a:ext>
            </a:extLst>
          </p:cNvPr>
          <p:cNvSpPr txBox="1"/>
          <p:nvPr/>
        </p:nvSpPr>
        <p:spPr>
          <a:xfrm>
            <a:off x="976517" y="2010443"/>
            <a:ext cx="2809810" cy="2585323"/>
          </a:xfrm>
          <a:prstGeom prst="rect">
            <a:avLst/>
          </a:prstGeom>
          <a:noFill/>
        </p:spPr>
        <p:txBody>
          <a:bodyPr wrap="square">
            <a:spAutoFit/>
          </a:bodyPr>
          <a:lstStyle/>
          <a:p>
            <a:pPr marL="285750" indent="-285750">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As time </a:t>
            </a:r>
            <a:r>
              <a:rPr lang="en-US" dirty="0">
                <a:latin typeface="Calibri" panose="020F0502020204030204" pitchFamily="34" charset="0"/>
                <a:cs typeface="Calibri" panose="020F0502020204030204" pitchFamily="34" charset="0"/>
              </a:rPr>
              <a:t>passes, </a:t>
            </a:r>
            <a:r>
              <a:rPr lang="en-US" b="0" i="0" dirty="0">
                <a:effectLst/>
                <a:latin typeface="Calibri" panose="020F0502020204030204" pitchFamily="34" charset="0"/>
                <a:cs typeface="Calibri" panose="020F0502020204030204" pitchFamily="34" charset="0"/>
              </a:rPr>
              <a:t>these amenities are becoming standard. </a:t>
            </a:r>
          </a:p>
          <a:p>
            <a:endParaRPr lang="en-US"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b="0" i="0" dirty="0">
                <a:effectLst/>
                <a:latin typeface="Calibri" panose="020F0502020204030204" pitchFamily="34" charset="0"/>
                <a:cs typeface="Calibri" panose="020F0502020204030204" pitchFamily="34" charset="0"/>
              </a:rPr>
              <a:t>In the charts you can see that houses that were built more recent have become more likely to have certain features.</a:t>
            </a:r>
            <a:endParaRPr lang="en-US"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A1A57FA1-9F9A-A780-CC12-A5F38BFA5D4F}"/>
              </a:ext>
            </a:extLst>
          </p:cNvPr>
          <p:cNvSpPr txBox="1"/>
          <p:nvPr/>
        </p:nvSpPr>
        <p:spPr>
          <a:xfrm>
            <a:off x="615148" y="808379"/>
            <a:ext cx="3806301" cy="369332"/>
          </a:xfrm>
          <a:prstGeom prst="rect">
            <a:avLst/>
          </a:prstGeom>
          <a:noFill/>
        </p:spPr>
        <p:txBody>
          <a:bodyPr wrap="square">
            <a:spAutoFit/>
          </a:bodyPr>
          <a:lstStyle/>
          <a:p>
            <a:r>
              <a:rPr lang="en-US" b="0" i="0" dirty="0">
                <a:effectLst/>
                <a:latin typeface="Calibri" panose="020F0502020204030204" pitchFamily="34" charset="0"/>
                <a:cs typeface="Calibri" panose="020F0502020204030204" pitchFamily="34" charset="0"/>
              </a:rPr>
              <a:t>How many sales per Home Type?</a:t>
            </a:r>
            <a:endParaRPr lang="en-US" dirty="0">
              <a:latin typeface="Calibri" panose="020F0502020204030204" pitchFamily="34" charset="0"/>
              <a:cs typeface="Calibri" panose="020F0502020204030204" pitchFamily="34" charset="0"/>
            </a:endParaRPr>
          </a:p>
        </p:txBody>
      </p:sp>
      <p:sp>
        <p:nvSpPr>
          <p:cNvPr id="16" name="Rectangle 15">
            <a:extLst>
              <a:ext uri="{FF2B5EF4-FFF2-40B4-BE49-F238E27FC236}">
                <a16:creationId xmlns:a16="http://schemas.microsoft.com/office/drawing/2014/main" id="{9B188C09-C162-9640-5550-00B0DAD547D6}"/>
              </a:ext>
            </a:extLst>
          </p:cNvPr>
          <p:cNvSpPr/>
          <p:nvPr/>
        </p:nvSpPr>
        <p:spPr>
          <a:xfrm>
            <a:off x="4861291" y="728483"/>
            <a:ext cx="6775881" cy="2351273"/>
          </a:xfrm>
          <a:prstGeom prst="rect">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11D0683D-9FAD-4DD3-652F-546012B7984C}"/>
              </a:ext>
            </a:extLst>
          </p:cNvPr>
          <p:cNvPicPr>
            <a:picLocks noChangeAspect="1"/>
          </p:cNvPicPr>
          <p:nvPr/>
        </p:nvPicPr>
        <p:blipFill>
          <a:blip r:embed="rId3"/>
          <a:stretch>
            <a:fillRect/>
          </a:stretch>
        </p:blipFill>
        <p:spPr>
          <a:xfrm>
            <a:off x="4791723" y="714311"/>
            <a:ext cx="6858000" cy="2381250"/>
          </a:xfrm>
          <a:prstGeom prst="rect">
            <a:avLst/>
          </a:prstGeom>
        </p:spPr>
      </p:pic>
      <p:sp>
        <p:nvSpPr>
          <p:cNvPr id="17" name="Rectangle 16">
            <a:extLst>
              <a:ext uri="{FF2B5EF4-FFF2-40B4-BE49-F238E27FC236}">
                <a16:creationId xmlns:a16="http://schemas.microsoft.com/office/drawing/2014/main" id="{E1E5B19F-D5EC-9238-91A4-6663D977EDC8}"/>
              </a:ext>
            </a:extLst>
          </p:cNvPr>
          <p:cNvSpPr/>
          <p:nvPr/>
        </p:nvSpPr>
        <p:spPr>
          <a:xfrm>
            <a:off x="4861292" y="3520642"/>
            <a:ext cx="6775881" cy="2351273"/>
          </a:xfrm>
          <a:prstGeom prst="rect">
            <a:avLst/>
          </a:prstGeom>
          <a:solidFill>
            <a:srgbClr val="92D050"/>
          </a:solidFill>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CD559466-2F62-CBC8-77A9-C1F181B19C40}"/>
              </a:ext>
            </a:extLst>
          </p:cNvPr>
          <p:cNvPicPr>
            <a:picLocks noChangeAspect="1"/>
          </p:cNvPicPr>
          <p:nvPr/>
        </p:nvPicPr>
        <p:blipFill>
          <a:blip r:embed="rId4"/>
          <a:stretch>
            <a:fillRect/>
          </a:stretch>
        </p:blipFill>
        <p:spPr>
          <a:xfrm>
            <a:off x="4820231" y="3505653"/>
            <a:ext cx="6858000" cy="2381250"/>
          </a:xfrm>
          <a:prstGeom prst="rect">
            <a:avLst/>
          </a:prstGeom>
        </p:spPr>
      </p:pic>
    </p:spTree>
    <p:extLst>
      <p:ext uri="{BB962C8B-B14F-4D97-AF65-F5344CB8AC3E}">
        <p14:creationId xmlns:p14="http://schemas.microsoft.com/office/powerpoint/2010/main" val="27970900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21FFDA05-9640-4040-B33E-D46FD04434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1033" name="Rectangle 1032">
            <a:extLst>
              <a:ext uri="{FF2B5EF4-FFF2-40B4-BE49-F238E27FC236}">
                <a16:creationId xmlns:a16="http://schemas.microsoft.com/office/drawing/2014/main" id="{1DFB0247-B3BE-415F-964D-FF65CFDD6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7573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Demo">
            <a:extLst>
              <a:ext uri="{FF2B5EF4-FFF2-40B4-BE49-F238E27FC236}">
                <a16:creationId xmlns:a16="http://schemas.microsoft.com/office/drawing/2014/main" id="{A9C0A5E4-CBF2-0CA2-A1D8-3D111EC462F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1" b="11920"/>
          <a:stretch/>
        </p:blipFill>
        <p:spPr bwMode="auto">
          <a:xfrm>
            <a:off x="643467" y="643467"/>
            <a:ext cx="10905066" cy="5571066"/>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68F94CD0-ECDA-4C0C-ADE1-50638BD0CF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3F040161-D50A-1F7D-4935-6D682473F536}"/>
              </a:ext>
            </a:extLst>
          </p:cNvPr>
          <p:cNvSpPr txBox="1"/>
          <p:nvPr/>
        </p:nvSpPr>
        <p:spPr>
          <a:xfrm>
            <a:off x="643467" y="831827"/>
            <a:ext cx="6103398" cy="369332"/>
          </a:xfrm>
          <a:prstGeom prst="rect">
            <a:avLst/>
          </a:prstGeom>
          <a:noFill/>
        </p:spPr>
        <p:txBody>
          <a:bodyPr wrap="square">
            <a:spAutoFit/>
          </a:bodyPr>
          <a:lstStyle/>
          <a:p>
            <a:r>
              <a:rPr lang="en-US" b="0" i="0" u="none" strike="noStrike" dirty="0">
                <a:solidFill>
                  <a:srgbClr val="92D050"/>
                </a:solidFill>
                <a:effectLst/>
                <a:latin typeface="Slack-Lato"/>
                <a:hlinkClick r:id="rId3">
                  <a:extLst>
                    <a:ext uri="{A12FA001-AC4F-418D-AE19-62706E023703}">
                      <ahyp:hlinkClr xmlns:ahyp="http://schemas.microsoft.com/office/drawing/2018/hyperlinkcolor" val="tx"/>
                    </a:ext>
                  </a:extLst>
                </a:hlinkClick>
              </a:rPr>
              <a:t>https://robertwill123.pythonanywhere.com/</a:t>
            </a:r>
            <a:endParaRPr lang="en-US" dirty="0">
              <a:solidFill>
                <a:srgbClr val="92D050"/>
              </a:solidFill>
            </a:endParaRPr>
          </a:p>
        </p:txBody>
      </p:sp>
    </p:spTree>
    <p:extLst>
      <p:ext uri="{BB962C8B-B14F-4D97-AF65-F5344CB8AC3E}">
        <p14:creationId xmlns:p14="http://schemas.microsoft.com/office/powerpoint/2010/main" val="25426370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F575D68-1B79-46A3-8676-195856BA3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28E0418F-EF32-49B5-A0CF-7CE8D1664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 name="Rectangle 1">
            <a:extLst>
              <a:ext uri="{FF2B5EF4-FFF2-40B4-BE49-F238E27FC236}">
                <a16:creationId xmlns:a16="http://schemas.microsoft.com/office/drawing/2014/main" id="{C72E5B17-2EB4-2E63-A701-1D64A1B1C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630315"/>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D90F165-40C1-4815-5381-7A4736629D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630315"/>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Title 4">
            <a:extLst>
              <a:ext uri="{FF2B5EF4-FFF2-40B4-BE49-F238E27FC236}">
                <a16:creationId xmlns:a16="http://schemas.microsoft.com/office/drawing/2014/main" id="{C53CB0EF-47A6-95D5-0FFD-F2E9955C41E6}"/>
              </a:ext>
            </a:extLst>
          </p:cNvPr>
          <p:cNvSpPr txBox="1">
            <a:spLocks/>
          </p:cNvSpPr>
          <p:nvPr/>
        </p:nvSpPr>
        <p:spPr>
          <a:xfrm>
            <a:off x="710514" y="654328"/>
            <a:ext cx="3790465" cy="61518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pc="-50" dirty="0"/>
              <a:t>Limitations</a:t>
            </a:r>
            <a:r>
              <a:rPr lang="en-US" dirty="0">
                <a:latin typeface="+mn-lt"/>
              </a:rPr>
              <a:t>/Bias</a:t>
            </a:r>
          </a:p>
        </p:txBody>
      </p:sp>
      <p:sp>
        <p:nvSpPr>
          <p:cNvPr id="7" name="Title 4">
            <a:extLst>
              <a:ext uri="{FF2B5EF4-FFF2-40B4-BE49-F238E27FC236}">
                <a16:creationId xmlns:a16="http://schemas.microsoft.com/office/drawing/2014/main" id="{1B2912BF-6CD7-C68D-C52B-B4AE2B993261}"/>
              </a:ext>
            </a:extLst>
          </p:cNvPr>
          <p:cNvSpPr txBox="1">
            <a:spLocks/>
          </p:cNvSpPr>
          <p:nvPr/>
        </p:nvSpPr>
        <p:spPr>
          <a:xfrm>
            <a:off x="710514" y="2840852"/>
            <a:ext cx="2955963" cy="592239"/>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pc="-50" dirty="0"/>
              <a:t>Future</a:t>
            </a:r>
            <a:r>
              <a:rPr lang="en-US" dirty="0">
                <a:latin typeface="Aptos Narrow" panose="020B0004020202020204" pitchFamily="34" charset="0"/>
              </a:rPr>
              <a:t> </a:t>
            </a:r>
            <a:r>
              <a:rPr lang="en-US" dirty="0">
                <a:latin typeface="+mn-lt"/>
              </a:rPr>
              <a:t>Work</a:t>
            </a:r>
          </a:p>
        </p:txBody>
      </p:sp>
      <p:sp>
        <p:nvSpPr>
          <p:cNvPr id="8" name="Content Placeholder 5">
            <a:extLst>
              <a:ext uri="{FF2B5EF4-FFF2-40B4-BE49-F238E27FC236}">
                <a16:creationId xmlns:a16="http://schemas.microsoft.com/office/drawing/2014/main" id="{6584B14B-29CE-B175-DD2F-A0F8555D96E8}"/>
              </a:ext>
            </a:extLst>
          </p:cNvPr>
          <p:cNvSpPr>
            <a:spLocks noGrp="1"/>
          </p:cNvSpPr>
          <p:nvPr/>
        </p:nvSpPr>
        <p:spPr>
          <a:xfrm>
            <a:off x="710514" y="1288450"/>
            <a:ext cx="3669101" cy="1499189"/>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1600" dirty="0">
                <a:latin typeface="Calibri" panose="020F0502020204030204" pitchFamily="34" charset="0"/>
                <a:cs typeface="Calibri" panose="020F0502020204030204" pitchFamily="34" charset="0"/>
              </a:rPr>
              <a:t>Sales data from 2018 – 2021, </a:t>
            </a:r>
            <a:r>
              <a:rPr lang="en-US" sz="1600">
                <a:latin typeface="Calibri" panose="020F0502020204030204" pitchFamily="34" charset="0"/>
                <a:cs typeface="Calibri" panose="020F0502020204030204" pitchFamily="34" charset="0"/>
              </a:rPr>
              <a:t>having historical and current </a:t>
            </a:r>
            <a:r>
              <a:rPr lang="en-US" sz="1600" dirty="0">
                <a:latin typeface="Calibri" panose="020F0502020204030204" pitchFamily="34" charset="0"/>
                <a:cs typeface="Calibri" panose="020F0502020204030204" pitchFamily="34" charset="0"/>
              </a:rPr>
              <a:t>data would allow for further analysis on the housing market at present</a:t>
            </a:r>
          </a:p>
          <a:p>
            <a:r>
              <a:rPr lang="en-US" sz="1600" b="0" i="0" dirty="0">
                <a:effectLst/>
                <a:latin typeface="Calibri" panose="020F0502020204030204" pitchFamily="34" charset="0"/>
                <a:cs typeface="Calibri" panose="020F0502020204030204" pitchFamily="34" charset="0"/>
              </a:rPr>
              <a:t>Dataset contained both rent price and home price listed as latest price all in one</a:t>
            </a:r>
            <a:endParaRPr lang="en-US" sz="1600" dirty="0">
              <a:latin typeface="Calibri" panose="020F0502020204030204" pitchFamily="34" charset="0"/>
              <a:cs typeface="Calibri" panose="020F0502020204030204" pitchFamily="34" charset="0"/>
            </a:endParaRPr>
          </a:p>
          <a:p>
            <a:endParaRPr lang="en-US" sz="1600" dirty="0">
              <a:latin typeface="Calibri" panose="020F0502020204030204" pitchFamily="34" charset="0"/>
              <a:cs typeface="Calibri" panose="020F0502020204030204" pitchFamily="34" charset="0"/>
            </a:endParaRPr>
          </a:p>
          <a:p>
            <a:endParaRPr lang="en-US" sz="1600" dirty="0">
              <a:latin typeface="Aptos Narrow" panose="020B0004020202020204" pitchFamily="34" charset="0"/>
            </a:endParaRPr>
          </a:p>
        </p:txBody>
      </p:sp>
      <p:sp>
        <p:nvSpPr>
          <p:cNvPr id="9" name="Content Placeholder 5">
            <a:extLst>
              <a:ext uri="{FF2B5EF4-FFF2-40B4-BE49-F238E27FC236}">
                <a16:creationId xmlns:a16="http://schemas.microsoft.com/office/drawing/2014/main" id="{DE379A45-74B3-743A-993F-DF00FBE9ACD9}"/>
              </a:ext>
            </a:extLst>
          </p:cNvPr>
          <p:cNvSpPr>
            <a:spLocks noGrp="1"/>
          </p:cNvSpPr>
          <p:nvPr/>
        </p:nvSpPr>
        <p:spPr>
          <a:xfrm>
            <a:off x="710514" y="3512993"/>
            <a:ext cx="3669101" cy="2061818"/>
          </a:xfrm>
          <a:prstGeom prst="rect">
            <a:avLst/>
          </a:prstGeom>
        </p:spPr>
        <p:txBody>
          <a:bodyPr vert="horz" lIns="91440" tIns="45720" rIns="91440" bIns="45720" rtlCol="0">
            <a:normAutofit fontScale="92500" lnSpcReduction="20000"/>
          </a:bodyPr>
          <a:lst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a:lstStyle>
          <a:p>
            <a:r>
              <a:rPr lang="en-US" sz="1600" dirty="0">
                <a:latin typeface="Calibri" panose="020F0502020204030204" pitchFamily="34" charset="0"/>
                <a:cs typeface="Calibri" panose="020F0502020204030204" pitchFamily="34" charset="0"/>
              </a:rPr>
              <a:t>Demographic &amp; income data of home buyers</a:t>
            </a:r>
          </a:p>
          <a:p>
            <a:r>
              <a:rPr lang="en-US" sz="1600" dirty="0">
                <a:latin typeface="Calibri" panose="020F0502020204030204" pitchFamily="34" charset="0"/>
                <a:cs typeface="Calibri" panose="020F0502020204030204" pitchFamily="34" charset="0"/>
              </a:rPr>
              <a:t>Merge the current data source with other data captured about migration patterns in and out of Austin</a:t>
            </a:r>
          </a:p>
          <a:p>
            <a:r>
              <a:rPr lang="en-US" sz="1600" dirty="0">
                <a:latin typeface="Calibri" panose="020F0502020204030204" pitchFamily="34" charset="0"/>
                <a:cs typeface="Calibri" panose="020F0502020204030204" pitchFamily="34" charset="0"/>
              </a:rPr>
              <a:t>Use dataset to build a predictive model of how some of these trends may change over time</a:t>
            </a:r>
          </a:p>
          <a:p>
            <a:endParaRPr lang="en-US" sz="1600" dirty="0">
              <a:latin typeface="Aptos Narrow" panose="020B0004020202020204" pitchFamily="34" charset="0"/>
            </a:endParaRPr>
          </a:p>
        </p:txBody>
      </p:sp>
      <p:pic>
        <p:nvPicPr>
          <p:cNvPr id="10" name="Picture 9">
            <a:extLst>
              <a:ext uri="{FF2B5EF4-FFF2-40B4-BE49-F238E27FC236}">
                <a16:creationId xmlns:a16="http://schemas.microsoft.com/office/drawing/2014/main" id="{D53D7E5A-BEA5-2185-0602-55E052144203}"/>
              </a:ext>
            </a:extLst>
          </p:cNvPr>
          <p:cNvPicPr>
            <a:picLocks noChangeAspect="1"/>
          </p:cNvPicPr>
          <p:nvPr/>
        </p:nvPicPr>
        <p:blipFill>
          <a:blip r:embed="rId3"/>
          <a:stretch>
            <a:fillRect/>
          </a:stretch>
        </p:blipFill>
        <p:spPr>
          <a:xfrm>
            <a:off x="4759586" y="603673"/>
            <a:ext cx="7432414" cy="4951071"/>
          </a:xfrm>
          <a:prstGeom prst="rect">
            <a:avLst/>
          </a:prstGeom>
        </p:spPr>
      </p:pic>
    </p:spTree>
    <p:extLst>
      <p:ext uri="{BB962C8B-B14F-4D97-AF65-F5344CB8AC3E}">
        <p14:creationId xmlns:p14="http://schemas.microsoft.com/office/powerpoint/2010/main" val="41360388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CF575D68-1B79-46A3-8676-195856BA37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51489"/>
            <a:ext cx="11292840" cy="26065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28E0418F-EF32-49B5-A0CF-7CE8D16648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2" name="Rectangle 1">
            <a:extLst>
              <a:ext uri="{FF2B5EF4-FFF2-40B4-BE49-F238E27FC236}">
                <a16:creationId xmlns:a16="http://schemas.microsoft.com/office/drawing/2014/main" id="{C72E5B17-2EB4-2E63-A701-1D64A1B1C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D90F165-40C1-4815-5381-7A4736629D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10" name="Picture 9">
            <a:extLst>
              <a:ext uri="{FF2B5EF4-FFF2-40B4-BE49-F238E27FC236}">
                <a16:creationId xmlns:a16="http://schemas.microsoft.com/office/drawing/2014/main" id="{D53D7E5A-BEA5-2185-0602-55E052144203}"/>
              </a:ext>
            </a:extLst>
          </p:cNvPr>
          <p:cNvPicPr>
            <a:picLocks noChangeAspect="1"/>
          </p:cNvPicPr>
          <p:nvPr/>
        </p:nvPicPr>
        <p:blipFill>
          <a:blip r:embed="rId3"/>
          <a:stretch>
            <a:fillRect/>
          </a:stretch>
        </p:blipFill>
        <p:spPr>
          <a:xfrm>
            <a:off x="4744213" y="0"/>
            <a:ext cx="7432414" cy="4951071"/>
          </a:xfrm>
          <a:prstGeom prst="rect">
            <a:avLst/>
          </a:prstGeom>
        </p:spPr>
      </p:pic>
      <p:sp>
        <p:nvSpPr>
          <p:cNvPr id="4" name="Title 4">
            <a:extLst>
              <a:ext uri="{FF2B5EF4-FFF2-40B4-BE49-F238E27FC236}">
                <a16:creationId xmlns:a16="http://schemas.microsoft.com/office/drawing/2014/main" id="{F0DED636-4BE3-8CF0-59AF-BDAFEB806411}"/>
              </a:ext>
            </a:extLst>
          </p:cNvPr>
          <p:cNvSpPr txBox="1">
            <a:spLocks/>
          </p:cNvSpPr>
          <p:nvPr/>
        </p:nvSpPr>
        <p:spPr>
          <a:xfrm>
            <a:off x="710514" y="185138"/>
            <a:ext cx="2955963" cy="574438"/>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3600" kern="1200">
                <a:solidFill>
                  <a:schemeClr val="tx1"/>
                </a:solidFill>
                <a:latin typeface="+mj-lt"/>
                <a:ea typeface="+mj-ea"/>
                <a:cs typeface="+mj-cs"/>
              </a:defRPr>
            </a:lvl1pPr>
          </a:lstStyle>
          <a:p>
            <a:r>
              <a:rPr lang="en-US" spc="-50" dirty="0"/>
              <a:t>Conclusions</a:t>
            </a:r>
            <a:endParaRPr lang="en-US" dirty="0">
              <a:latin typeface="+mn-lt"/>
            </a:endParaRPr>
          </a:p>
        </p:txBody>
      </p:sp>
      <p:sp>
        <p:nvSpPr>
          <p:cNvPr id="11" name="TextBox 10">
            <a:extLst>
              <a:ext uri="{FF2B5EF4-FFF2-40B4-BE49-F238E27FC236}">
                <a16:creationId xmlns:a16="http://schemas.microsoft.com/office/drawing/2014/main" id="{0D7F05DE-52E2-A31D-9A6A-10BD534C3575}"/>
              </a:ext>
            </a:extLst>
          </p:cNvPr>
          <p:cNvSpPr txBox="1"/>
          <p:nvPr/>
        </p:nvSpPr>
        <p:spPr>
          <a:xfrm>
            <a:off x="708653" y="856357"/>
            <a:ext cx="3784107" cy="4278094"/>
          </a:xfrm>
          <a:prstGeom prst="rect">
            <a:avLst/>
          </a:prstGeom>
          <a:noFill/>
        </p:spPr>
        <p:txBody>
          <a:bodyPr wrap="square">
            <a:spAutoFit/>
          </a:bodyPr>
          <a:lstStyle/>
          <a:p>
            <a:r>
              <a:rPr lang="en-US" sz="1600" b="0" i="0" dirty="0">
                <a:effectLst/>
                <a:latin typeface="Calibri" panose="020F0502020204030204" pitchFamily="34" charset="0"/>
                <a:cs typeface="Calibri" panose="020F0502020204030204" pitchFamily="34" charset="0"/>
              </a:rPr>
              <a:t>Our study of the Austin housing market from 2018 to 2021 highlights</a:t>
            </a:r>
            <a:r>
              <a:rPr lang="en-US" sz="1600" dirty="0">
                <a:latin typeface="Calibri" panose="020F0502020204030204" pitchFamily="34" charset="0"/>
                <a:cs typeface="Calibri" panose="020F0502020204030204" pitchFamily="34" charset="0"/>
              </a:rPr>
              <a:t> the following:</a:t>
            </a:r>
          </a:p>
          <a:p>
            <a:endParaRPr lang="en-US" sz="16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600" b="0" i="0" dirty="0">
                <a:effectLst/>
                <a:latin typeface="Calibri" panose="020F0502020204030204" pitchFamily="34" charset="0"/>
                <a:cs typeface="Calibri" panose="020F0502020204030204" pitchFamily="34" charset="0"/>
              </a:rPr>
              <a:t>A strong link between school ratings and home prices, where homes near top-rated schools saw price differences as high as $13.5 million, indicating a significant demand for properties in these areas. </a:t>
            </a:r>
            <a:endParaRPr lang="en-US" sz="16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600" b="0" i="0" dirty="0">
                <a:effectLst/>
                <a:latin typeface="Calibri" panose="020F0502020204030204" pitchFamily="34" charset="0"/>
                <a:cs typeface="Calibri" panose="020F0502020204030204" pitchFamily="34" charset="0"/>
              </a:rPr>
              <a:t>The rise of Homeowner Associations (</a:t>
            </a:r>
            <a:r>
              <a:rPr lang="en-US" sz="1600" b="0" i="0" dirty="0" err="1">
                <a:effectLst/>
                <a:latin typeface="Calibri" panose="020F0502020204030204" pitchFamily="34" charset="0"/>
                <a:cs typeface="Calibri" panose="020F0502020204030204" pitchFamily="34" charset="0"/>
              </a:rPr>
              <a:t>HOAs</a:t>
            </a:r>
            <a:r>
              <a:rPr lang="en-US" sz="1600" b="0" i="0" dirty="0">
                <a:effectLst/>
                <a:latin typeface="Calibri" panose="020F0502020204030204" pitchFamily="34" charset="0"/>
                <a:cs typeface="Calibri" panose="020F0502020204030204" pitchFamily="34" charset="0"/>
              </a:rPr>
              <a:t>) in Austin peaked in 2006, but has since declined, reflecting a shift in buyer preferences toward more modern, standard amenities. </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S</a:t>
            </a:r>
            <a:r>
              <a:rPr lang="en-US" sz="1600" b="0" i="0" dirty="0">
                <a:effectLst/>
                <a:latin typeface="Calibri" panose="020F0502020204030204" pitchFamily="34" charset="0"/>
                <a:cs typeface="Calibri" panose="020F0502020204030204" pitchFamily="34" charset="0"/>
              </a:rPr>
              <a:t>urrounding areas have fewer homes with </a:t>
            </a:r>
            <a:r>
              <a:rPr lang="en-US" sz="1600" b="0" i="0" dirty="0" err="1">
                <a:effectLst/>
                <a:latin typeface="Calibri" panose="020F0502020204030204" pitchFamily="34" charset="0"/>
                <a:cs typeface="Calibri" panose="020F0502020204030204" pitchFamily="34" charset="0"/>
              </a:rPr>
              <a:t>HOAs</a:t>
            </a:r>
            <a:r>
              <a:rPr lang="en-US" sz="1600" b="0" i="0" dirty="0">
                <a:effectLst/>
                <a:latin typeface="Calibri" panose="020F0502020204030204" pitchFamily="34" charset="0"/>
                <a:cs typeface="Calibri" panose="020F0502020204030204" pitchFamily="34" charset="0"/>
              </a:rPr>
              <a:t>, suggesting different market dynamics. </a:t>
            </a:r>
          </a:p>
        </p:txBody>
      </p:sp>
      <p:sp>
        <p:nvSpPr>
          <p:cNvPr id="13" name="TextBox 12">
            <a:extLst>
              <a:ext uri="{FF2B5EF4-FFF2-40B4-BE49-F238E27FC236}">
                <a16:creationId xmlns:a16="http://schemas.microsoft.com/office/drawing/2014/main" id="{D5DD8BAD-39D8-5950-7C83-B35DDD6C0F39}"/>
              </a:ext>
            </a:extLst>
          </p:cNvPr>
          <p:cNvSpPr txBox="1"/>
          <p:nvPr/>
        </p:nvSpPr>
        <p:spPr>
          <a:xfrm>
            <a:off x="708653" y="5442870"/>
            <a:ext cx="10864048" cy="923330"/>
          </a:xfrm>
          <a:prstGeom prst="rect">
            <a:avLst/>
          </a:prstGeom>
          <a:noFill/>
        </p:spPr>
        <p:txBody>
          <a:bodyPr wrap="square">
            <a:spAutoFit/>
          </a:bodyPr>
          <a:lstStyle/>
          <a:p>
            <a:r>
              <a:rPr lang="en-US" dirty="0">
                <a:latin typeface="Calibri" panose="020F0502020204030204" pitchFamily="34" charset="0"/>
                <a:cs typeface="Calibri" panose="020F0502020204030204" pitchFamily="34" charset="0"/>
              </a:rPr>
              <a:t>Finally, by e</a:t>
            </a:r>
            <a:r>
              <a:rPr lang="en-US" sz="1800" b="0" i="0" dirty="0">
                <a:effectLst/>
                <a:latin typeface="Calibri" panose="020F0502020204030204" pitchFamily="34" charset="0"/>
                <a:cs typeface="Calibri" panose="020F0502020204030204" pitchFamily="34" charset="0"/>
              </a:rPr>
              <a:t>xpanding the analysis with more recent data, demographic and income information, migration patterns, and predictive models could provide deeper insights into how these trends may shape the future of the Austin housing market. </a:t>
            </a:r>
            <a:endParaRPr lang="en-US" sz="1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96487600"/>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View</Template>
  <TotalTime>1220</TotalTime>
  <Words>676</Words>
  <Application>Microsoft Office PowerPoint</Application>
  <PresentationFormat>Widescreen</PresentationFormat>
  <Paragraphs>72</Paragraphs>
  <Slides>10</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Aptos</vt:lpstr>
      <vt:lpstr>Aptos Narrow</vt:lpstr>
      <vt:lpstr>Arial</vt:lpstr>
      <vt:lpstr>Calibri</vt:lpstr>
      <vt:lpstr>Century Schoolbook</vt:lpstr>
      <vt:lpstr>Inter</vt:lpstr>
      <vt:lpstr>Slack-Lato</vt:lpstr>
      <vt:lpstr>Wingdings 2</vt:lpstr>
      <vt:lpstr>View</vt:lpstr>
      <vt:lpstr>Austin, TX House Listings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Milwaukee Tool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Sarkis, Sierra</dc:creator>
  <cp:lastModifiedBy>Sarkis, Sierra</cp:lastModifiedBy>
  <cp:revision>1</cp:revision>
  <dcterms:created xsi:type="dcterms:W3CDTF">2024-08-12T03:06:36Z</dcterms:created>
  <dcterms:modified xsi:type="dcterms:W3CDTF">2024-08-13T22:37:10Z</dcterms:modified>
</cp:coreProperties>
</file>

<file path=docProps/thumbnail.jpeg>
</file>